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66"/>
  </p:notesMasterIdLst>
  <p:sldIdLst>
    <p:sldId id="350" r:id="rId4"/>
    <p:sldId id="264" r:id="rId5"/>
    <p:sldId id="351" r:id="rId6"/>
    <p:sldId id="262" r:id="rId7"/>
    <p:sldId id="296" r:id="rId8"/>
    <p:sldId id="299" r:id="rId9"/>
    <p:sldId id="297" r:id="rId10"/>
    <p:sldId id="298" r:id="rId11"/>
    <p:sldId id="263" r:id="rId12"/>
    <p:sldId id="324" r:id="rId13"/>
    <p:sldId id="325" r:id="rId14"/>
    <p:sldId id="326" r:id="rId15"/>
    <p:sldId id="327" r:id="rId16"/>
    <p:sldId id="328" r:id="rId17"/>
    <p:sldId id="268" r:id="rId18"/>
    <p:sldId id="329" r:id="rId19"/>
    <p:sldId id="330" r:id="rId20"/>
    <p:sldId id="331" r:id="rId21"/>
    <p:sldId id="332" r:id="rId22"/>
    <p:sldId id="333" r:id="rId23"/>
    <p:sldId id="260" r:id="rId24"/>
    <p:sldId id="334" r:id="rId25"/>
    <p:sldId id="335" r:id="rId26"/>
    <p:sldId id="336" r:id="rId27"/>
    <p:sldId id="337" r:id="rId28"/>
    <p:sldId id="338" r:id="rId29"/>
    <p:sldId id="339" r:id="rId30"/>
    <p:sldId id="271" r:id="rId31"/>
    <p:sldId id="276" r:id="rId32"/>
    <p:sldId id="277" r:id="rId33"/>
    <p:sldId id="265" r:id="rId34"/>
    <p:sldId id="278" r:id="rId35"/>
    <p:sldId id="273" r:id="rId36"/>
    <p:sldId id="257" r:id="rId37"/>
    <p:sldId id="267" r:id="rId38"/>
    <p:sldId id="258" r:id="rId39"/>
    <p:sldId id="316" r:id="rId40"/>
    <p:sldId id="320" r:id="rId41"/>
    <p:sldId id="321" r:id="rId42"/>
    <p:sldId id="259" r:id="rId43"/>
    <p:sldId id="305" r:id="rId44"/>
    <p:sldId id="315" r:id="rId45"/>
    <p:sldId id="306" r:id="rId46"/>
    <p:sldId id="309" r:id="rId47"/>
    <p:sldId id="310" r:id="rId48"/>
    <p:sldId id="311" r:id="rId49"/>
    <p:sldId id="319" r:id="rId50"/>
    <p:sldId id="274" r:id="rId51"/>
    <p:sldId id="287" r:id="rId52"/>
    <p:sldId id="345" r:id="rId53"/>
    <p:sldId id="344" r:id="rId54"/>
    <p:sldId id="288" r:id="rId55"/>
    <p:sldId id="275" r:id="rId56"/>
    <p:sldId id="294" r:id="rId57"/>
    <p:sldId id="293" r:id="rId58"/>
    <p:sldId id="282" r:id="rId59"/>
    <p:sldId id="346" r:id="rId60"/>
    <p:sldId id="286" r:id="rId61"/>
    <p:sldId id="285" r:id="rId62"/>
    <p:sldId id="292" r:id="rId63"/>
    <p:sldId id="284" r:id="rId64"/>
    <p:sldId id="349"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2044"/>
    <a:srgbClr val="FFB71B"/>
    <a:srgbClr val="404040"/>
    <a:srgbClr val="293338"/>
    <a:srgbClr val="A6B0B7"/>
    <a:srgbClr val="F8F8F8"/>
    <a:srgbClr val="BEC0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77203" autoAdjust="0"/>
  </p:normalViewPr>
  <p:slideViewPr>
    <p:cSldViewPr snapToGrid="0">
      <p:cViewPr varScale="1">
        <p:scale>
          <a:sx n="88" d="100"/>
          <a:sy n="88" d="100"/>
        </p:scale>
        <p:origin x="1356" y="84"/>
      </p:cViewPr>
      <p:guideLst/>
    </p:cSldViewPr>
  </p:slideViewPr>
  <p:notesTextViewPr>
    <p:cViewPr>
      <p:scale>
        <a:sx n="3" d="2"/>
        <a:sy n="3" d="2"/>
      </p:scale>
      <p:origin x="0" y="0"/>
    </p:cViewPr>
  </p:notesTextViewPr>
  <p:sorterViewPr>
    <p:cViewPr>
      <p:scale>
        <a:sx n="70" d="100"/>
        <a:sy n="70" d="100"/>
      </p:scale>
      <p:origin x="0" y="-46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71"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02F6482F-5B66-4D51-AB7D-9C3D801569EB}"/>
    <pc:docChg chg="delSld modSld">
      <pc:chgData name="" userId="" providerId="" clId="Web-{02F6482F-5B66-4D51-AB7D-9C3D801569EB}" dt="2018-08-08T13:49:30.918" v="127" actId="20577"/>
      <pc:docMkLst>
        <pc:docMk/>
      </pc:docMkLst>
      <pc:sldChg chg="modSp">
        <pc:chgData name="" userId="" providerId="" clId="Web-{02F6482F-5B66-4D51-AB7D-9C3D801569EB}" dt="2018-08-08T13:46:35.353" v="102" actId="20577"/>
        <pc:sldMkLst>
          <pc:docMk/>
          <pc:sldMk cId="3542638117" sldId="293"/>
        </pc:sldMkLst>
        <pc:spChg chg="mod">
          <ac:chgData name="" userId="" providerId="" clId="Web-{02F6482F-5B66-4D51-AB7D-9C3D801569EB}" dt="2018-08-08T13:46:35.353" v="102" actId="20577"/>
          <ac:spMkLst>
            <pc:docMk/>
            <pc:sldMk cId="3542638117" sldId="293"/>
            <ac:spMk id="3" creationId="{309C85C1-BA13-42D0-BC91-8D9C1BE4A961}"/>
          </ac:spMkLst>
        </pc:spChg>
      </pc:sldChg>
      <pc:sldChg chg="modSp">
        <pc:chgData name="" userId="" providerId="" clId="Web-{02F6482F-5B66-4D51-AB7D-9C3D801569EB}" dt="2018-08-08T13:49:30.918" v="126" actId="20577"/>
        <pc:sldMkLst>
          <pc:docMk/>
          <pc:sldMk cId="1335314809" sldId="294"/>
        </pc:sldMkLst>
        <pc:spChg chg="mod">
          <ac:chgData name="" userId="" providerId="" clId="Web-{02F6482F-5B66-4D51-AB7D-9C3D801569EB}" dt="2018-08-08T13:49:30.918" v="126" actId="20577"/>
          <ac:spMkLst>
            <pc:docMk/>
            <pc:sldMk cId="1335314809" sldId="294"/>
            <ac:spMk id="3" creationId="{531E2FBA-4479-40BE-A4E3-CDFF45EEEEDC}"/>
          </ac:spMkLst>
        </pc:spChg>
      </pc:sldChg>
      <pc:sldChg chg="addSp delSp modSp mod modClrScheme chgLayout">
        <pc:chgData name="" userId="" providerId="" clId="Web-{02F6482F-5B66-4D51-AB7D-9C3D801569EB}" dt="2018-08-08T13:44:38.523" v="41" actId="1076"/>
        <pc:sldMkLst>
          <pc:docMk/>
          <pc:sldMk cId="1516193160" sldId="341"/>
        </pc:sldMkLst>
        <pc:spChg chg="mod ord">
          <ac:chgData name="" userId="" providerId="" clId="Web-{02F6482F-5B66-4D51-AB7D-9C3D801569EB}" dt="2018-08-08T13:44:38.523" v="41" actId="1076"/>
          <ac:spMkLst>
            <pc:docMk/>
            <pc:sldMk cId="1516193160" sldId="341"/>
            <ac:spMk id="2" creationId="{C746F0B7-4140-46C1-902F-DC7FB5CD7AA9}"/>
          </ac:spMkLst>
        </pc:spChg>
        <pc:spChg chg="del mod ord">
          <ac:chgData name="" userId="" providerId="" clId="Web-{02F6482F-5B66-4D51-AB7D-9C3D801569EB}" dt="2018-08-08T13:44:19.008" v="32"/>
          <ac:spMkLst>
            <pc:docMk/>
            <pc:sldMk cId="1516193160" sldId="341"/>
            <ac:spMk id="3" creationId="{58ADE2A2-D060-4839-9A05-4156842E2C13}"/>
          </ac:spMkLst>
        </pc:spChg>
        <pc:spChg chg="add del mod ord">
          <ac:chgData name="" userId="" providerId="" clId="Web-{02F6482F-5B66-4D51-AB7D-9C3D801569EB}" dt="2018-08-08T13:43:18.288" v="2"/>
          <ac:spMkLst>
            <pc:docMk/>
            <pc:sldMk cId="1516193160" sldId="341"/>
            <ac:spMk id="5" creationId="{660F0496-5BF1-49A6-B098-30D6E4FAF066}"/>
          </ac:spMkLst>
        </pc:spChg>
        <pc:picChg chg="mod ord">
          <ac:chgData name="" userId="" providerId="" clId="Web-{02F6482F-5B66-4D51-AB7D-9C3D801569EB}" dt="2018-08-08T13:43:36.913" v="7" actId="1076"/>
          <ac:picMkLst>
            <pc:docMk/>
            <pc:sldMk cId="1516193160" sldId="341"/>
            <ac:picMk id="4" creationId="{2F1BADC4-0036-4D89-9E50-C9F6DDF92631}"/>
          </ac:picMkLst>
        </pc:picChg>
        <pc:picChg chg="add mod ord">
          <ac:chgData name="" userId="" providerId="" clId="Web-{02F6482F-5B66-4D51-AB7D-9C3D801569EB}" dt="2018-08-08T13:43:41.632" v="8" actId="1076"/>
          <ac:picMkLst>
            <pc:docMk/>
            <pc:sldMk cId="1516193160" sldId="341"/>
            <ac:picMk id="6" creationId="{AB37F5B8-8768-4904-A2D9-98959FC7A172}"/>
          </ac:picMkLst>
        </pc:picChg>
      </pc:sldChg>
      <pc:sldChg chg="del">
        <pc:chgData name="" userId="" providerId="" clId="Web-{02F6482F-5B66-4D51-AB7D-9C3D801569EB}" dt="2018-08-08T13:41:55.756" v="0"/>
        <pc:sldMkLst>
          <pc:docMk/>
          <pc:sldMk cId="755943705" sldId="342"/>
        </pc:sldMkLst>
      </pc:sldChg>
    </pc:docChg>
  </pc:docChgLst>
  <pc:docChgLst>
    <pc:chgData clId="Web-{1674F7EA-28E3-4E8C-A03C-76B915EC4010}"/>
    <pc:docChg chg="addSld modSld">
      <pc:chgData name="" userId="" providerId="" clId="Web-{1674F7EA-28E3-4E8C-A03C-76B915EC4010}" dt="2018-08-10T12:55:58.063" v="20" actId="20577"/>
      <pc:docMkLst>
        <pc:docMk/>
      </pc:docMkLst>
      <pc:sldChg chg="modSp">
        <pc:chgData name="" userId="" providerId="" clId="Web-{1674F7EA-28E3-4E8C-A03C-76B915EC4010}" dt="2018-08-10T12:50:56.223" v="12" actId="20577"/>
        <pc:sldMkLst>
          <pc:docMk/>
          <pc:sldMk cId="3562033075" sldId="340"/>
        </pc:sldMkLst>
        <pc:spChg chg="mod">
          <ac:chgData name="" userId="" providerId="" clId="Web-{1674F7EA-28E3-4E8C-A03C-76B915EC4010}" dt="2018-08-10T12:50:56.223" v="12" actId="20577"/>
          <ac:spMkLst>
            <pc:docMk/>
            <pc:sldMk cId="3562033075" sldId="340"/>
            <ac:spMk id="5" creationId="{A59862F1-EB90-5241-8ABB-23520A83E93A}"/>
          </ac:spMkLst>
        </pc:spChg>
      </pc:sldChg>
      <pc:sldChg chg="modSp new">
        <pc:chgData name="" userId="" providerId="" clId="Web-{1674F7EA-28E3-4E8C-A03C-76B915EC4010}" dt="2018-08-10T12:55:58.063" v="19" actId="20577"/>
        <pc:sldMkLst>
          <pc:docMk/>
          <pc:sldMk cId="2954400102" sldId="346"/>
        </pc:sldMkLst>
        <pc:spChg chg="mod">
          <ac:chgData name="" userId="" providerId="" clId="Web-{1674F7EA-28E3-4E8C-A03C-76B915EC4010}" dt="2018-08-10T12:55:58.063" v="19" actId="20577"/>
          <ac:spMkLst>
            <pc:docMk/>
            <pc:sldMk cId="2954400102" sldId="346"/>
            <ac:spMk id="2" creationId="{0A02CF0A-D152-4FE7-9593-BEA4CC90AEC6}"/>
          </ac:spMkLst>
        </pc:spChg>
      </pc:sldChg>
    </pc:docChg>
  </pc:docChgLst>
  <pc:docChgLst>
    <pc:chgData clId="Web-{4182F56D-197B-4696-8A69-02621C5C5AAA}"/>
    <pc:docChg chg="modSld">
      <pc:chgData name="" userId="" providerId="" clId="Web-{4182F56D-197B-4696-8A69-02621C5C5AAA}" dt="2018-08-10T18:23:05.558" v="168" actId="14100"/>
      <pc:docMkLst>
        <pc:docMk/>
      </pc:docMkLst>
      <pc:sldChg chg="addSp modSp">
        <pc:chgData name="" userId="" providerId="" clId="Web-{4182F56D-197B-4696-8A69-02621C5C5AAA}" dt="2018-08-10T18:23:05.558" v="168" actId="14100"/>
        <pc:sldMkLst>
          <pc:docMk/>
          <pc:sldMk cId="2954400102" sldId="346"/>
        </pc:sldMkLst>
        <pc:spChg chg="mod">
          <ac:chgData name="" userId="" providerId="" clId="Web-{4182F56D-197B-4696-8A69-02621C5C5AAA}" dt="2018-08-10T18:23:05.558" v="168" actId="14100"/>
          <ac:spMkLst>
            <pc:docMk/>
            <pc:sldMk cId="2954400102" sldId="346"/>
            <ac:spMk id="3" creationId="{2955259D-1AD0-41D3-979C-554A0FEE46A9}"/>
          </ac:spMkLst>
        </pc:spChg>
        <pc:picChg chg="add mod">
          <ac:chgData name="" userId="" providerId="" clId="Web-{4182F56D-197B-4696-8A69-02621C5C5AAA}" dt="2018-08-10T18:21:53.306" v="143" actId="1076"/>
          <ac:picMkLst>
            <pc:docMk/>
            <pc:sldMk cId="2954400102" sldId="346"/>
            <ac:picMk id="4" creationId="{B1CDF6AD-D20F-4290-B7FC-3CCF2AB03F53}"/>
          </ac:picMkLst>
        </pc:picChg>
      </pc:sldChg>
    </pc:docChg>
  </pc:docChgLst>
  <pc:docChgLst>
    <pc:chgData clId="Web-{CC633570-E421-4D62-BE2C-828F86498CA8}"/>
    <pc:docChg chg="addSld modSld">
      <pc:chgData name="" userId="" providerId="" clId="Web-{CC633570-E421-4D62-BE2C-828F86498CA8}" dt="2018-07-17T15:20:31.133" v="29" actId="20577"/>
      <pc:docMkLst>
        <pc:docMk/>
      </pc:docMkLst>
      <pc:sldChg chg="modSp new">
        <pc:chgData name="" userId="" providerId="" clId="Web-{CC633570-E421-4D62-BE2C-828F86498CA8}" dt="2018-07-17T15:19:36.444" v="10" actId="20577"/>
        <pc:sldMkLst>
          <pc:docMk/>
          <pc:sldMk cId="3838240089" sldId="262"/>
        </pc:sldMkLst>
        <pc:spChg chg="mod">
          <ac:chgData name="" userId="" providerId="" clId="Web-{CC633570-E421-4D62-BE2C-828F86498CA8}" dt="2018-07-17T15:19:36.444" v="10" actId="20577"/>
          <ac:spMkLst>
            <pc:docMk/>
            <pc:sldMk cId="3838240089" sldId="262"/>
            <ac:spMk id="2" creationId="{99A6F394-2509-439C-8772-D963DCBD1BA8}"/>
          </ac:spMkLst>
        </pc:spChg>
      </pc:sldChg>
      <pc:sldChg chg="modSp new">
        <pc:chgData name="" userId="" providerId="" clId="Web-{CC633570-E421-4D62-BE2C-828F86498CA8}" dt="2018-07-17T15:19:48.663" v="19" actId="20577"/>
        <pc:sldMkLst>
          <pc:docMk/>
          <pc:sldMk cId="1137038049" sldId="263"/>
        </pc:sldMkLst>
        <pc:spChg chg="mod">
          <ac:chgData name="" userId="" providerId="" clId="Web-{CC633570-E421-4D62-BE2C-828F86498CA8}" dt="2018-07-17T15:19:48.663" v="19" actId="20577"/>
          <ac:spMkLst>
            <pc:docMk/>
            <pc:sldMk cId="1137038049" sldId="263"/>
            <ac:spMk id="2" creationId="{ADBBCC74-4F72-4C1F-9793-DA9C237771D1}"/>
          </ac:spMkLst>
        </pc:spChg>
      </pc:sldChg>
      <pc:sldChg chg="new">
        <pc:chgData name="" userId="" providerId="" clId="Web-{CC633570-E421-4D62-BE2C-828F86498CA8}" dt="2018-07-17T15:19:08.959" v="2"/>
        <pc:sldMkLst>
          <pc:docMk/>
          <pc:sldMk cId="2251203134" sldId="264"/>
        </pc:sldMkLst>
      </pc:sldChg>
      <pc:sldChg chg="new">
        <pc:chgData name="" userId="" providerId="" clId="Web-{CC633570-E421-4D62-BE2C-828F86498CA8}" dt="2018-07-17T15:19:12.303" v="3"/>
        <pc:sldMkLst>
          <pc:docMk/>
          <pc:sldMk cId="3478698797" sldId="265"/>
        </pc:sldMkLst>
      </pc:sldChg>
      <pc:sldChg chg="new">
        <pc:chgData name="" userId="" providerId="" clId="Web-{CC633570-E421-4D62-BE2C-828F86498CA8}" dt="2018-07-17T15:19:15.303" v="4"/>
        <pc:sldMkLst>
          <pc:docMk/>
          <pc:sldMk cId="462023114" sldId="266"/>
        </pc:sldMkLst>
      </pc:sldChg>
      <pc:sldChg chg="new">
        <pc:chgData name="" userId="" providerId="" clId="Web-{CC633570-E421-4D62-BE2C-828F86498CA8}" dt="2018-07-17T15:19:18.647" v="5"/>
        <pc:sldMkLst>
          <pc:docMk/>
          <pc:sldMk cId="1106576209" sldId="267"/>
        </pc:sldMkLst>
      </pc:sldChg>
      <pc:sldChg chg="modSp new">
        <pc:chgData name="" userId="" providerId="" clId="Web-{CC633570-E421-4D62-BE2C-828F86498CA8}" dt="2018-07-17T15:20:26.618" v="27" actId="20577"/>
        <pc:sldMkLst>
          <pc:docMk/>
          <pc:sldMk cId="78598818" sldId="268"/>
        </pc:sldMkLst>
        <pc:spChg chg="mod">
          <ac:chgData name="" userId="" providerId="" clId="Web-{CC633570-E421-4D62-BE2C-828F86498CA8}" dt="2018-07-17T15:20:26.618" v="27" actId="20577"/>
          <ac:spMkLst>
            <pc:docMk/>
            <pc:sldMk cId="78598818" sldId="268"/>
            <ac:spMk id="2" creationId="{3BEC2AEA-D7F6-405C-BC54-778DB8D1A00B}"/>
          </ac:spMkLst>
        </pc:spChg>
      </pc:sldChg>
    </pc:docChg>
  </pc:docChgLst>
  <pc:docChgLst>
    <pc:chgData clId="Web-{5DDDB572-BA7A-4295-BC57-8E9FEF9716FF}"/>
    <pc:docChg chg="modSld">
      <pc:chgData name="" userId="" providerId="" clId="Web-{5DDDB572-BA7A-4295-BC57-8E9FEF9716FF}" dt="2018-08-08T17:41:24.295" v="5" actId="20577"/>
      <pc:docMkLst>
        <pc:docMk/>
      </pc:docMkLst>
      <pc:sldChg chg="modSp">
        <pc:chgData name="" userId="" providerId="" clId="Web-{5DDDB572-BA7A-4295-BC57-8E9FEF9716FF}" dt="2018-08-08T17:41:24.295" v="4" actId="20577"/>
        <pc:sldMkLst>
          <pc:docMk/>
          <pc:sldMk cId="3182587221" sldId="321"/>
        </pc:sldMkLst>
        <pc:spChg chg="mod">
          <ac:chgData name="" userId="" providerId="" clId="Web-{5DDDB572-BA7A-4295-BC57-8E9FEF9716FF}" dt="2018-08-08T17:41:24.295" v="4" actId="20577"/>
          <ac:spMkLst>
            <pc:docMk/>
            <pc:sldMk cId="3182587221" sldId="321"/>
            <ac:spMk id="2" creationId="{9F905B22-76D2-4A8F-98DE-E1F65B346EA5}"/>
          </ac:spMkLst>
        </pc:spChg>
      </pc:sldChg>
    </pc:docChg>
  </pc:docChgLst>
  <pc:docChgLst>
    <pc:chgData clId="Web-{F5542ABD-0086-499F-A741-1D3B91F1E4A7}"/>
    <pc:docChg chg="modSld">
      <pc:chgData name="" userId="" providerId="" clId="Web-{F5542ABD-0086-499F-A741-1D3B91F1E4A7}" dt="2018-08-08T18:21:55.781" v="3" actId="20577"/>
      <pc:docMkLst>
        <pc:docMk/>
      </pc:docMkLst>
      <pc:sldChg chg="modSp">
        <pc:chgData name="" userId="" providerId="" clId="Web-{F5542ABD-0086-499F-A741-1D3B91F1E4A7}" dt="2018-08-08T18:21:55.781" v="2" actId="20577"/>
        <pc:sldMkLst>
          <pc:docMk/>
          <pc:sldMk cId="3562033075" sldId="340"/>
        </pc:sldMkLst>
        <pc:spChg chg="mod">
          <ac:chgData name="" userId="" providerId="" clId="Web-{F5542ABD-0086-499F-A741-1D3B91F1E4A7}" dt="2018-08-08T18:21:55.781" v="2" actId="20577"/>
          <ac:spMkLst>
            <pc:docMk/>
            <pc:sldMk cId="3562033075" sldId="340"/>
            <ac:spMk id="3" creationId="{047E8CFF-18F9-C24D-A5D4-32C679E039EB}"/>
          </ac:spMkLst>
        </pc:spChg>
      </pc:sldChg>
    </pc:docChg>
  </pc:docChgLst>
</pc:chgInfo>
</file>

<file path=ppt/diagrams/_rels/data10.xml.rels><?xml version="1.0" encoding="UTF-8" standalone="yes"?>
<Relationships xmlns="http://schemas.openxmlformats.org/package/2006/relationships"><Relationship Id="rId1" Type="http://schemas.openxmlformats.org/officeDocument/2006/relationships/hyperlink" Target="https://sa.uncg.edu/dean/" TargetMode="External"/></Relationships>
</file>

<file path=ppt/diagrams/_rels/data11.xml.rels><?xml version="1.0" encoding="UTF-8" standalone="yes"?>
<Relationships xmlns="http://schemas.openxmlformats.org/package/2006/relationships"><Relationship Id="rId1" Type="http://schemas.openxmlformats.org/officeDocument/2006/relationships/hyperlink" Target="mailto:soe-tech-l@uncg.edu" TargetMode="External"/></Relationships>
</file>

<file path=ppt/diagrams/_rels/drawing10.xml.rels><?xml version="1.0" encoding="UTF-8" standalone="yes"?>
<Relationships xmlns="http://schemas.openxmlformats.org/package/2006/relationships"><Relationship Id="rId1" Type="http://schemas.openxmlformats.org/officeDocument/2006/relationships/hyperlink" Target="https://sa.uncg.edu/dean/" TargetMode="External"/></Relationships>
</file>

<file path=ppt/diagrams/_rels/drawing11.xml.rels><?xml version="1.0" encoding="UTF-8" standalone="yes"?>
<Relationships xmlns="http://schemas.openxmlformats.org/package/2006/relationships"><Relationship Id="rId1" Type="http://schemas.openxmlformats.org/officeDocument/2006/relationships/hyperlink" Target="mailto:soe-tech-l@uncg.edu" TargetMode="Externa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EFECD1-D209-48C7-BA74-231870F4095E}" type="doc">
      <dgm:prSet loTypeId="urn:microsoft.com/office/officeart/2016/7/layout/VerticalHollowActionList" loCatId="List" qsTypeId="urn:microsoft.com/office/officeart/2005/8/quickstyle/simple1" qsCatId="simple" csTypeId="urn:microsoft.com/office/officeart/2005/8/colors/accent3_2" csCatId="accent3"/>
      <dgm:spPr/>
      <dgm:t>
        <a:bodyPr/>
        <a:lstStyle/>
        <a:p>
          <a:endParaRPr lang="en-US"/>
        </a:p>
      </dgm:t>
    </dgm:pt>
    <dgm:pt modelId="{07CFC060-8279-4BEB-B1D9-D3A74F74C266}">
      <dgm:prSet/>
      <dgm:spPr/>
      <dgm:t>
        <a:bodyPr/>
        <a:lstStyle/>
        <a:p>
          <a:r>
            <a:rPr lang="en-US"/>
            <a:t>Share</a:t>
          </a:r>
        </a:p>
      </dgm:t>
    </dgm:pt>
    <dgm:pt modelId="{D6D79A24-9361-4611-BCAC-D54B77BA406C}" type="parTrans" cxnId="{09ACDD52-3D22-4BAB-B417-03EBF92FF790}">
      <dgm:prSet/>
      <dgm:spPr/>
      <dgm:t>
        <a:bodyPr/>
        <a:lstStyle/>
        <a:p>
          <a:endParaRPr lang="en-US"/>
        </a:p>
      </dgm:t>
    </dgm:pt>
    <dgm:pt modelId="{C7CAAF0B-63B4-4B79-B7A1-7E906C667989}" type="sibTrans" cxnId="{09ACDD52-3D22-4BAB-B417-03EBF92FF790}">
      <dgm:prSet/>
      <dgm:spPr/>
      <dgm:t>
        <a:bodyPr/>
        <a:lstStyle/>
        <a:p>
          <a:endParaRPr lang="en-US"/>
        </a:p>
      </dgm:t>
    </dgm:pt>
    <dgm:pt modelId="{90721F2C-A697-4520-9F14-E8D7C7E2A2E2}">
      <dgm:prSet/>
      <dgm:spPr/>
      <dgm:t>
        <a:bodyPr/>
        <a:lstStyle/>
        <a:p>
          <a:r>
            <a:rPr lang="en-US"/>
            <a:t>Share resources for internationalization</a:t>
          </a:r>
        </a:p>
      </dgm:t>
    </dgm:pt>
    <dgm:pt modelId="{EEA2BF9A-17F8-4FF9-9B93-F276E75BF030}" type="parTrans" cxnId="{60EB064F-7646-487D-A518-53D66E9EDA95}">
      <dgm:prSet/>
      <dgm:spPr/>
      <dgm:t>
        <a:bodyPr/>
        <a:lstStyle/>
        <a:p>
          <a:endParaRPr lang="en-US"/>
        </a:p>
      </dgm:t>
    </dgm:pt>
    <dgm:pt modelId="{A5FB4B5D-FC78-4F0A-9D13-EF08A3706DE6}" type="sibTrans" cxnId="{60EB064F-7646-487D-A518-53D66E9EDA95}">
      <dgm:prSet/>
      <dgm:spPr/>
      <dgm:t>
        <a:bodyPr/>
        <a:lstStyle/>
        <a:p>
          <a:endParaRPr lang="en-US"/>
        </a:p>
      </dgm:t>
    </dgm:pt>
    <dgm:pt modelId="{E9041AA5-B193-48F9-BA52-9FD731801EE1}">
      <dgm:prSet/>
      <dgm:spPr/>
      <dgm:t>
        <a:bodyPr/>
        <a:lstStyle/>
        <a:p>
          <a:r>
            <a:rPr lang="en-US"/>
            <a:t>Foster</a:t>
          </a:r>
        </a:p>
      </dgm:t>
    </dgm:pt>
    <dgm:pt modelId="{3C7B0EC4-595A-436A-AEAF-0A87CDE0501B}" type="parTrans" cxnId="{A0B4BDB2-C7FA-4005-80FA-17442615B8C0}">
      <dgm:prSet/>
      <dgm:spPr/>
      <dgm:t>
        <a:bodyPr/>
        <a:lstStyle/>
        <a:p>
          <a:endParaRPr lang="en-US"/>
        </a:p>
      </dgm:t>
    </dgm:pt>
    <dgm:pt modelId="{D82C86EF-E3FF-4833-BA3B-6A7B0DB99AC6}" type="sibTrans" cxnId="{A0B4BDB2-C7FA-4005-80FA-17442615B8C0}">
      <dgm:prSet/>
      <dgm:spPr/>
      <dgm:t>
        <a:bodyPr/>
        <a:lstStyle/>
        <a:p>
          <a:endParaRPr lang="en-US"/>
        </a:p>
      </dgm:t>
    </dgm:pt>
    <dgm:pt modelId="{BCB7310F-9F06-48D1-BCC9-559D89ED0019}">
      <dgm:prSet/>
      <dgm:spPr/>
      <dgm:t>
        <a:bodyPr/>
        <a:lstStyle/>
        <a:p>
          <a:r>
            <a:rPr lang="en-US"/>
            <a:t>Foster a welcoming and supportive environment for SOE international students, visitors, and scholars</a:t>
          </a:r>
        </a:p>
      </dgm:t>
    </dgm:pt>
    <dgm:pt modelId="{E7040BF5-CDE9-4975-AD48-FB1C958AA6C6}" type="parTrans" cxnId="{0C466EE3-BB33-4ECC-87F0-A519A600136E}">
      <dgm:prSet/>
      <dgm:spPr/>
      <dgm:t>
        <a:bodyPr/>
        <a:lstStyle/>
        <a:p>
          <a:endParaRPr lang="en-US"/>
        </a:p>
      </dgm:t>
    </dgm:pt>
    <dgm:pt modelId="{835A6DE5-819E-4CA2-A9C6-45D012371A14}" type="sibTrans" cxnId="{0C466EE3-BB33-4ECC-87F0-A519A600136E}">
      <dgm:prSet/>
      <dgm:spPr/>
      <dgm:t>
        <a:bodyPr/>
        <a:lstStyle/>
        <a:p>
          <a:endParaRPr lang="en-US"/>
        </a:p>
      </dgm:t>
    </dgm:pt>
    <dgm:pt modelId="{F5C03A9D-B8FB-4912-A27E-308A219FBF96}">
      <dgm:prSet/>
      <dgm:spPr/>
      <dgm:t>
        <a:bodyPr/>
        <a:lstStyle/>
        <a:p>
          <a:r>
            <a:rPr lang="en-US"/>
            <a:t>Promote</a:t>
          </a:r>
        </a:p>
      </dgm:t>
    </dgm:pt>
    <dgm:pt modelId="{DFC559EF-1DEC-4471-B936-C12B07420B94}" type="parTrans" cxnId="{C91FA4A9-67B9-491D-925E-AABFA137E015}">
      <dgm:prSet/>
      <dgm:spPr/>
      <dgm:t>
        <a:bodyPr/>
        <a:lstStyle/>
        <a:p>
          <a:endParaRPr lang="en-US"/>
        </a:p>
      </dgm:t>
    </dgm:pt>
    <dgm:pt modelId="{1C7B8900-67BC-4556-8A5A-75F58279E30C}" type="sibTrans" cxnId="{C91FA4A9-67B9-491D-925E-AABFA137E015}">
      <dgm:prSet/>
      <dgm:spPr/>
      <dgm:t>
        <a:bodyPr/>
        <a:lstStyle/>
        <a:p>
          <a:endParaRPr lang="en-US"/>
        </a:p>
      </dgm:t>
    </dgm:pt>
    <dgm:pt modelId="{46032B6B-EFB9-4D09-865D-865AEC0ACBD9}">
      <dgm:prSet/>
      <dgm:spPr/>
      <dgm:t>
        <a:bodyPr/>
        <a:lstStyle/>
        <a:p>
          <a:r>
            <a:rPr lang="en-US"/>
            <a:t>Promote SOE international collaborative opportunities</a:t>
          </a:r>
        </a:p>
      </dgm:t>
    </dgm:pt>
    <dgm:pt modelId="{966F53A6-F44E-46AA-998E-198A13B78AD5}" type="parTrans" cxnId="{700F02EA-4CAD-43FE-AF79-60AE24FBE088}">
      <dgm:prSet/>
      <dgm:spPr/>
      <dgm:t>
        <a:bodyPr/>
        <a:lstStyle/>
        <a:p>
          <a:endParaRPr lang="en-US"/>
        </a:p>
      </dgm:t>
    </dgm:pt>
    <dgm:pt modelId="{798E4FE7-CE26-45B9-BE6A-60CD8211B470}" type="sibTrans" cxnId="{700F02EA-4CAD-43FE-AF79-60AE24FBE088}">
      <dgm:prSet/>
      <dgm:spPr/>
      <dgm:t>
        <a:bodyPr/>
        <a:lstStyle/>
        <a:p>
          <a:endParaRPr lang="en-US"/>
        </a:p>
      </dgm:t>
    </dgm:pt>
    <dgm:pt modelId="{F1BBF71C-1E7B-497E-ABCA-EA4AD7AF4F00}" type="pres">
      <dgm:prSet presAssocID="{74EFECD1-D209-48C7-BA74-231870F4095E}" presName="Name0" presStyleCnt="0">
        <dgm:presLayoutVars>
          <dgm:dir/>
          <dgm:animLvl val="lvl"/>
          <dgm:resizeHandles val="exact"/>
        </dgm:presLayoutVars>
      </dgm:prSet>
      <dgm:spPr/>
    </dgm:pt>
    <dgm:pt modelId="{EBE95234-D59F-4F92-9EC9-91D1F5DFD6C6}" type="pres">
      <dgm:prSet presAssocID="{07CFC060-8279-4BEB-B1D9-D3A74F74C266}" presName="linNode" presStyleCnt="0"/>
      <dgm:spPr/>
    </dgm:pt>
    <dgm:pt modelId="{3C883C1A-9ECF-4D2E-85CC-E221C1C81D28}" type="pres">
      <dgm:prSet presAssocID="{07CFC060-8279-4BEB-B1D9-D3A74F74C266}" presName="parentText" presStyleLbl="solidFgAcc1" presStyleIdx="0" presStyleCnt="3">
        <dgm:presLayoutVars>
          <dgm:chMax val="1"/>
          <dgm:bulletEnabled/>
        </dgm:presLayoutVars>
      </dgm:prSet>
      <dgm:spPr/>
    </dgm:pt>
    <dgm:pt modelId="{6DD910A6-5F8D-4351-B051-83AA698EEC04}" type="pres">
      <dgm:prSet presAssocID="{07CFC060-8279-4BEB-B1D9-D3A74F74C266}" presName="descendantText" presStyleLbl="alignNode1" presStyleIdx="0" presStyleCnt="3">
        <dgm:presLayoutVars>
          <dgm:bulletEnabled/>
        </dgm:presLayoutVars>
      </dgm:prSet>
      <dgm:spPr/>
    </dgm:pt>
    <dgm:pt modelId="{6BEC17CD-D00A-4C9E-9CAC-15C967C42626}" type="pres">
      <dgm:prSet presAssocID="{C7CAAF0B-63B4-4B79-B7A1-7E906C667989}" presName="sp" presStyleCnt="0"/>
      <dgm:spPr/>
    </dgm:pt>
    <dgm:pt modelId="{C728BA23-2315-4241-9FA1-531E0EF7FA6D}" type="pres">
      <dgm:prSet presAssocID="{E9041AA5-B193-48F9-BA52-9FD731801EE1}" presName="linNode" presStyleCnt="0"/>
      <dgm:spPr/>
    </dgm:pt>
    <dgm:pt modelId="{9F118322-13A8-4BF6-888C-3553BC22A357}" type="pres">
      <dgm:prSet presAssocID="{E9041AA5-B193-48F9-BA52-9FD731801EE1}" presName="parentText" presStyleLbl="solidFgAcc1" presStyleIdx="1" presStyleCnt="3">
        <dgm:presLayoutVars>
          <dgm:chMax val="1"/>
          <dgm:bulletEnabled/>
        </dgm:presLayoutVars>
      </dgm:prSet>
      <dgm:spPr/>
    </dgm:pt>
    <dgm:pt modelId="{1C29C75D-5ECC-4800-ABB3-8A1F46D4F957}" type="pres">
      <dgm:prSet presAssocID="{E9041AA5-B193-48F9-BA52-9FD731801EE1}" presName="descendantText" presStyleLbl="alignNode1" presStyleIdx="1" presStyleCnt="3">
        <dgm:presLayoutVars>
          <dgm:bulletEnabled/>
        </dgm:presLayoutVars>
      </dgm:prSet>
      <dgm:spPr/>
    </dgm:pt>
    <dgm:pt modelId="{A568F89E-CDF8-4556-AAC8-C973A95B9518}" type="pres">
      <dgm:prSet presAssocID="{D82C86EF-E3FF-4833-BA3B-6A7B0DB99AC6}" presName="sp" presStyleCnt="0"/>
      <dgm:spPr/>
    </dgm:pt>
    <dgm:pt modelId="{4CD3ACA4-405A-41F4-8F00-02A4659D5A68}" type="pres">
      <dgm:prSet presAssocID="{F5C03A9D-B8FB-4912-A27E-308A219FBF96}" presName="linNode" presStyleCnt="0"/>
      <dgm:spPr/>
    </dgm:pt>
    <dgm:pt modelId="{47D20620-9822-49D4-A813-AD2F0DBD19F8}" type="pres">
      <dgm:prSet presAssocID="{F5C03A9D-B8FB-4912-A27E-308A219FBF96}" presName="parentText" presStyleLbl="solidFgAcc1" presStyleIdx="2" presStyleCnt="3">
        <dgm:presLayoutVars>
          <dgm:chMax val="1"/>
          <dgm:bulletEnabled/>
        </dgm:presLayoutVars>
      </dgm:prSet>
      <dgm:spPr/>
    </dgm:pt>
    <dgm:pt modelId="{EF340528-7684-4513-97E2-57815F16ED15}" type="pres">
      <dgm:prSet presAssocID="{F5C03A9D-B8FB-4912-A27E-308A219FBF96}" presName="descendantText" presStyleLbl="alignNode1" presStyleIdx="2" presStyleCnt="3">
        <dgm:presLayoutVars>
          <dgm:bulletEnabled/>
        </dgm:presLayoutVars>
      </dgm:prSet>
      <dgm:spPr/>
    </dgm:pt>
  </dgm:ptLst>
  <dgm:cxnLst>
    <dgm:cxn modelId="{FBBE0F0C-9579-4439-9BF2-D1A052DD1D7D}" type="presOf" srcId="{46032B6B-EFB9-4D09-865D-865AEC0ACBD9}" destId="{EF340528-7684-4513-97E2-57815F16ED15}" srcOrd="0" destOrd="0" presId="urn:microsoft.com/office/officeart/2016/7/layout/VerticalHollowActionList"/>
    <dgm:cxn modelId="{4B5D052B-5B85-4953-93AE-22A31AE2B17F}" type="presOf" srcId="{07CFC060-8279-4BEB-B1D9-D3A74F74C266}" destId="{3C883C1A-9ECF-4D2E-85CC-E221C1C81D28}" srcOrd="0" destOrd="0" presId="urn:microsoft.com/office/officeart/2016/7/layout/VerticalHollowActionList"/>
    <dgm:cxn modelId="{39291D3B-CD11-4DD0-89DE-7249CA93826A}" type="presOf" srcId="{74EFECD1-D209-48C7-BA74-231870F4095E}" destId="{F1BBF71C-1E7B-497E-ABCA-EA4AD7AF4F00}" srcOrd="0" destOrd="0" presId="urn:microsoft.com/office/officeart/2016/7/layout/VerticalHollowActionList"/>
    <dgm:cxn modelId="{60EB064F-7646-487D-A518-53D66E9EDA95}" srcId="{07CFC060-8279-4BEB-B1D9-D3A74F74C266}" destId="{90721F2C-A697-4520-9F14-E8D7C7E2A2E2}" srcOrd="0" destOrd="0" parTransId="{EEA2BF9A-17F8-4FF9-9B93-F276E75BF030}" sibTransId="{A5FB4B5D-FC78-4F0A-9D13-EF08A3706DE6}"/>
    <dgm:cxn modelId="{09ACDD52-3D22-4BAB-B417-03EBF92FF790}" srcId="{74EFECD1-D209-48C7-BA74-231870F4095E}" destId="{07CFC060-8279-4BEB-B1D9-D3A74F74C266}" srcOrd="0" destOrd="0" parTransId="{D6D79A24-9361-4611-BCAC-D54B77BA406C}" sibTransId="{C7CAAF0B-63B4-4B79-B7A1-7E906C667989}"/>
    <dgm:cxn modelId="{7B4D649C-E705-429B-AC6C-BC604AD1B36A}" type="presOf" srcId="{E9041AA5-B193-48F9-BA52-9FD731801EE1}" destId="{9F118322-13A8-4BF6-888C-3553BC22A357}" srcOrd="0" destOrd="0" presId="urn:microsoft.com/office/officeart/2016/7/layout/VerticalHollowActionList"/>
    <dgm:cxn modelId="{E7D8B9A0-4402-4A77-98A4-AEAD9F976C61}" type="presOf" srcId="{BCB7310F-9F06-48D1-BCC9-559D89ED0019}" destId="{1C29C75D-5ECC-4800-ABB3-8A1F46D4F957}" srcOrd="0" destOrd="0" presId="urn:microsoft.com/office/officeart/2016/7/layout/VerticalHollowActionList"/>
    <dgm:cxn modelId="{C91FA4A9-67B9-491D-925E-AABFA137E015}" srcId="{74EFECD1-D209-48C7-BA74-231870F4095E}" destId="{F5C03A9D-B8FB-4912-A27E-308A219FBF96}" srcOrd="2" destOrd="0" parTransId="{DFC559EF-1DEC-4471-B936-C12B07420B94}" sibTransId="{1C7B8900-67BC-4556-8A5A-75F58279E30C}"/>
    <dgm:cxn modelId="{A0B4BDB2-C7FA-4005-80FA-17442615B8C0}" srcId="{74EFECD1-D209-48C7-BA74-231870F4095E}" destId="{E9041AA5-B193-48F9-BA52-9FD731801EE1}" srcOrd="1" destOrd="0" parTransId="{3C7B0EC4-595A-436A-AEAF-0A87CDE0501B}" sibTransId="{D82C86EF-E3FF-4833-BA3B-6A7B0DB99AC6}"/>
    <dgm:cxn modelId="{6DDCB4B9-5376-4262-BB15-892A06351826}" type="presOf" srcId="{F5C03A9D-B8FB-4912-A27E-308A219FBF96}" destId="{47D20620-9822-49D4-A813-AD2F0DBD19F8}" srcOrd="0" destOrd="0" presId="urn:microsoft.com/office/officeart/2016/7/layout/VerticalHollowActionList"/>
    <dgm:cxn modelId="{4E811FBC-E277-4334-BFCB-02F47307A9DF}" type="presOf" srcId="{90721F2C-A697-4520-9F14-E8D7C7E2A2E2}" destId="{6DD910A6-5F8D-4351-B051-83AA698EEC04}" srcOrd="0" destOrd="0" presId="urn:microsoft.com/office/officeart/2016/7/layout/VerticalHollowActionList"/>
    <dgm:cxn modelId="{0C466EE3-BB33-4ECC-87F0-A519A600136E}" srcId="{E9041AA5-B193-48F9-BA52-9FD731801EE1}" destId="{BCB7310F-9F06-48D1-BCC9-559D89ED0019}" srcOrd="0" destOrd="0" parTransId="{E7040BF5-CDE9-4975-AD48-FB1C958AA6C6}" sibTransId="{835A6DE5-819E-4CA2-A9C6-45D012371A14}"/>
    <dgm:cxn modelId="{700F02EA-4CAD-43FE-AF79-60AE24FBE088}" srcId="{F5C03A9D-B8FB-4912-A27E-308A219FBF96}" destId="{46032B6B-EFB9-4D09-865D-865AEC0ACBD9}" srcOrd="0" destOrd="0" parTransId="{966F53A6-F44E-46AA-998E-198A13B78AD5}" sibTransId="{798E4FE7-CE26-45B9-BE6A-60CD8211B470}"/>
    <dgm:cxn modelId="{4D1F8980-6B17-48A8-8151-6E900994217B}" type="presParOf" srcId="{F1BBF71C-1E7B-497E-ABCA-EA4AD7AF4F00}" destId="{EBE95234-D59F-4F92-9EC9-91D1F5DFD6C6}" srcOrd="0" destOrd="0" presId="urn:microsoft.com/office/officeart/2016/7/layout/VerticalHollowActionList"/>
    <dgm:cxn modelId="{3A68BD8B-91B8-4137-BCE9-C17A7043076F}" type="presParOf" srcId="{EBE95234-D59F-4F92-9EC9-91D1F5DFD6C6}" destId="{3C883C1A-9ECF-4D2E-85CC-E221C1C81D28}" srcOrd="0" destOrd="0" presId="urn:microsoft.com/office/officeart/2016/7/layout/VerticalHollowActionList"/>
    <dgm:cxn modelId="{F32884CF-7F1B-4129-B3C4-3997A0CC0390}" type="presParOf" srcId="{EBE95234-D59F-4F92-9EC9-91D1F5DFD6C6}" destId="{6DD910A6-5F8D-4351-B051-83AA698EEC04}" srcOrd="1" destOrd="0" presId="urn:microsoft.com/office/officeart/2016/7/layout/VerticalHollowActionList"/>
    <dgm:cxn modelId="{042AD42F-6760-4A53-A935-FD5EE760679B}" type="presParOf" srcId="{F1BBF71C-1E7B-497E-ABCA-EA4AD7AF4F00}" destId="{6BEC17CD-D00A-4C9E-9CAC-15C967C42626}" srcOrd="1" destOrd="0" presId="urn:microsoft.com/office/officeart/2016/7/layout/VerticalHollowActionList"/>
    <dgm:cxn modelId="{F876DA94-DD1F-4E2A-9D47-223E71D05742}" type="presParOf" srcId="{F1BBF71C-1E7B-497E-ABCA-EA4AD7AF4F00}" destId="{C728BA23-2315-4241-9FA1-531E0EF7FA6D}" srcOrd="2" destOrd="0" presId="urn:microsoft.com/office/officeart/2016/7/layout/VerticalHollowActionList"/>
    <dgm:cxn modelId="{6B3ADC48-FC6C-4379-BD46-A4550C6E65CD}" type="presParOf" srcId="{C728BA23-2315-4241-9FA1-531E0EF7FA6D}" destId="{9F118322-13A8-4BF6-888C-3553BC22A357}" srcOrd="0" destOrd="0" presId="urn:microsoft.com/office/officeart/2016/7/layout/VerticalHollowActionList"/>
    <dgm:cxn modelId="{DDC6288B-EB38-4CD5-AED6-B4504E68ED10}" type="presParOf" srcId="{C728BA23-2315-4241-9FA1-531E0EF7FA6D}" destId="{1C29C75D-5ECC-4800-ABB3-8A1F46D4F957}" srcOrd="1" destOrd="0" presId="urn:microsoft.com/office/officeart/2016/7/layout/VerticalHollowActionList"/>
    <dgm:cxn modelId="{547A8421-6771-461D-B28A-C711D817B6B9}" type="presParOf" srcId="{F1BBF71C-1E7B-497E-ABCA-EA4AD7AF4F00}" destId="{A568F89E-CDF8-4556-AAC8-C973A95B9518}" srcOrd="3" destOrd="0" presId="urn:microsoft.com/office/officeart/2016/7/layout/VerticalHollowActionList"/>
    <dgm:cxn modelId="{7DC34125-E279-44BE-B8A3-DCDE04068C8B}" type="presParOf" srcId="{F1BBF71C-1E7B-497E-ABCA-EA4AD7AF4F00}" destId="{4CD3ACA4-405A-41F4-8F00-02A4659D5A68}" srcOrd="4" destOrd="0" presId="urn:microsoft.com/office/officeart/2016/7/layout/VerticalHollowActionList"/>
    <dgm:cxn modelId="{E4056C87-BB72-46A9-A189-06156E488239}" type="presParOf" srcId="{4CD3ACA4-405A-41F4-8F00-02A4659D5A68}" destId="{47D20620-9822-49D4-A813-AD2F0DBD19F8}" srcOrd="0" destOrd="0" presId="urn:microsoft.com/office/officeart/2016/7/layout/VerticalHollowActionList"/>
    <dgm:cxn modelId="{600B9982-6406-4DBF-B31F-91ABA7AF3756}" type="presParOf" srcId="{4CD3ACA4-405A-41F4-8F00-02A4659D5A68}" destId="{EF340528-7684-4513-97E2-57815F16ED15}"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B092945-5B1A-4D3B-A03C-C72C86DF451F}" type="doc">
      <dgm:prSet loTypeId="urn:microsoft.com/office/officeart/2005/8/layout/lProcess3" loCatId="process" qsTypeId="urn:microsoft.com/office/officeart/2005/8/quickstyle/simple3" qsCatId="simple" csTypeId="urn:microsoft.com/office/officeart/2005/8/colors/colorful5" csCatId="colorful" phldr="1"/>
      <dgm:spPr/>
      <dgm:t>
        <a:bodyPr/>
        <a:lstStyle/>
        <a:p>
          <a:endParaRPr lang="en-US"/>
        </a:p>
      </dgm:t>
    </dgm:pt>
    <dgm:pt modelId="{1CF2A7EB-967B-487E-B3DE-B2E5AD40190F}">
      <dgm:prSet/>
      <dgm:spPr/>
      <dgm:t>
        <a:bodyPr/>
        <a:lstStyle/>
        <a:p>
          <a:r>
            <a:rPr lang="en-US"/>
            <a:t>Dispositions</a:t>
          </a:r>
        </a:p>
      </dgm:t>
    </dgm:pt>
    <dgm:pt modelId="{4E3ACA1B-2F67-4AF1-A1AF-C4CB7DED0CEC}" type="parTrans" cxnId="{17BB5B58-1440-4034-A11A-4E699790B216}">
      <dgm:prSet/>
      <dgm:spPr/>
      <dgm:t>
        <a:bodyPr/>
        <a:lstStyle/>
        <a:p>
          <a:endParaRPr lang="en-US"/>
        </a:p>
      </dgm:t>
    </dgm:pt>
    <dgm:pt modelId="{4B849339-A3EC-4FDD-9CF0-BBA00DE741C6}" type="sibTrans" cxnId="{17BB5B58-1440-4034-A11A-4E699790B216}">
      <dgm:prSet/>
      <dgm:spPr/>
      <dgm:t>
        <a:bodyPr/>
        <a:lstStyle/>
        <a:p>
          <a:endParaRPr lang="en-US"/>
        </a:p>
      </dgm:t>
    </dgm:pt>
    <dgm:pt modelId="{CCC27A84-2308-4BB3-9D70-DFDF24A97341}">
      <dgm:prSet/>
      <dgm:spPr/>
      <dgm:t>
        <a:bodyPr/>
        <a:lstStyle/>
        <a:p>
          <a:r>
            <a:rPr lang="en-US"/>
            <a:t>Assessed three times using CDAP form</a:t>
          </a:r>
        </a:p>
      </dgm:t>
    </dgm:pt>
    <dgm:pt modelId="{659B0940-1F14-40D5-8505-1831CB1745E4}" type="parTrans" cxnId="{E1DC5902-D1BB-4C7A-A680-652EA6D88875}">
      <dgm:prSet/>
      <dgm:spPr/>
      <dgm:t>
        <a:bodyPr/>
        <a:lstStyle/>
        <a:p>
          <a:endParaRPr lang="en-US"/>
        </a:p>
      </dgm:t>
    </dgm:pt>
    <dgm:pt modelId="{103797C8-79C0-4C8A-9C26-C933A37F1DAB}" type="sibTrans" cxnId="{E1DC5902-D1BB-4C7A-A680-652EA6D88875}">
      <dgm:prSet/>
      <dgm:spPr/>
      <dgm:t>
        <a:bodyPr/>
        <a:lstStyle/>
        <a:p>
          <a:endParaRPr lang="en-US"/>
        </a:p>
      </dgm:t>
    </dgm:pt>
    <dgm:pt modelId="{478DA652-A271-46F0-90A9-C3D2D9490C82}">
      <dgm:prSet/>
      <dgm:spPr/>
      <dgm:t>
        <a:bodyPr/>
        <a:lstStyle/>
        <a:p>
          <a:r>
            <a:rPr lang="en-US"/>
            <a:t>Professional Improvement Plan</a:t>
          </a:r>
        </a:p>
      </dgm:t>
    </dgm:pt>
    <dgm:pt modelId="{63A326FB-0BB9-4F51-95AC-74972AED72CF}" type="parTrans" cxnId="{01B93E58-2219-4DE1-8863-7A6A97BC2275}">
      <dgm:prSet/>
      <dgm:spPr/>
      <dgm:t>
        <a:bodyPr/>
        <a:lstStyle/>
        <a:p>
          <a:endParaRPr lang="en-US"/>
        </a:p>
      </dgm:t>
    </dgm:pt>
    <dgm:pt modelId="{A70AFCA8-35BD-4A82-8138-E0D7E7FD00E3}" type="sibTrans" cxnId="{01B93E58-2219-4DE1-8863-7A6A97BC2275}">
      <dgm:prSet/>
      <dgm:spPr/>
      <dgm:t>
        <a:bodyPr/>
        <a:lstStyle/>
        <a:p>
          <a:endParaRPr lang="en-US"/>
        </a:p>
      </dgm:t>
    </dgm:pt>
    <dgm:pt modelId="{98E39EE4-F967-4DBC-B9C8-9D2023BD3A79}">
      <dgm:prSet/>
      <dgm:spPr/>
      <dgm:t>
        <a:bodyPr/>
        <a:lstStyle/>
        <a:p>
          <a:r>
            <a:rPr lang="en-US"/>
            <a:t>Dismissal from program</a:t>
          </a:r>
        </a:p>
      </dgm:t>
    </dgm:pt>
    <dgm:pt modelId="{BD771FD2-8F4F-4A43-99E1-8DB54AA9BC8B}" type="parTrans" cxnId="{3CBF63DA-DAD6-4D38-A2B0-1FB37B65B0D1}">
      <dgm:prSet/>
      <dgm:spPr/>
      <dgm:t>
        <a:bodyPr/>
        <a:lstStyle/>
        <a:p>
          <a:endParaRPr lang="en-US"/>
        </a:p>
      </dgm:t>
    </dgm:pt>
    <dgm:pt modelId="{2F919452-FA89-45A2-8D2C-74891A07A845}" type="sibTrans" cxnId="{3CBF63DA-DAD6-4D38-A2B0-1FB37B65B0D1}">
      <dgm:prSet/>
      <dgm:spPr/>
      <dgm:t>
        <a:bodyPr/>
        <a:lstStyle/>
        <a:p>
          <a:endParaRPr lang="en-US"/>
        </a:p>
      </dgm:t>
    </dgm:pt>
    <dgm:pt modelId="{3539593A-6600-4BA9-AD94-FD9D58727C6A}">
      <dgm:prSet/>
      <dgm:spPr/>
      <dgm:t>
        <a:bodyPr/>
        <a:lstStyle/>
        <a:p>
          <a:r>
            <a:rPr lang="en-US"/>
            <a:t>Code of Conduct</a:t>
          </a:r>
        </a:p>
      </dgm:t>
    </dgm:pt>
    <dgm:pt modelId="{423D8649-A3CF-4C6D-B7EC-D73CF32955CC}" type="parTrans" cxnId="{BAF49C34-AD9D-41D0-8086-E898B8B6FAFF}">
      <dgm:prSet/>
      <dgm:spPr/>
      <dgm:t>
        <a:bodyPr/>
        <a:lstStyle/>
        <a:p>
          <a:endParaRPr lang="en-US"/>
        </a:p>
      </dgm:t>
    </dgm:pt>
    <dgm:pt modelId="{6D5E84EE-5A27-4121-8410-E822C8E108F8}" type="sibTrans" cxnId="{BAF49C34-AD9D-41D0-8086-E898B8B6FAFF}">
      <dgm:prSet/>
      <dgm:spPr/>
      <dgm:t>
        <a:bodyPr/>
        <a:lstStyle/>
        <a:p>
          <a:endParaRPr lang="en-US"/>
        </a:p>
      </dgm:t>
    </dgm:pt>
    <dgm:pt modelId="{ADDD0F27-0D06-4F00-A2D5-6FD5616D316E}">
      <dgm:prSet/>
      <dgm:spPr/>
      <dgm:t>
        <a:bodyPr/>
        <a:lstStyle/>
        <a:p>
          <a:r>
            <a:rPr lang="en-US"/>
            <a:t>UNCG Dean of Students Office</a:t>
          </a:r>
        </a:p>
      </dgm:t>
    </dgm:pt>
    <dgm:pt modelId="{A102091C-BA6C-47AD-8E94-E32BD6D44BE3}" type="parTrans" cxnId="{D5C53D84-4410-4A84-A0F7-F79164D269AF}">
      <dgm:prSet/>
      <dgm:spPr/>
      <dgm:t>
        <a:bodyPr/>
        <a:lstStyle/>
        <a:p>
          <a:endParaRPr lang="en-US"/>
        </a:p>
      </dgm:t>
    </dgm:pt>
    <dgm:pt modelId="{24D418CD-5ADC-4ABF-A4BE-CBDEB1F13F11}" type="sibTrans" cxnId="{D5C53D84-4410-4A84-A0F7-F79164D269AF}">
      <dgm:prSet/>
      <dgm:spPr/>
      <dgm:t>
        <a:bodyPr/>
        <a:lstStyle/>
        <a:p>
          <a:endParaRPr lang="en-US"/>
        </a:p>
      </dgm:t>
    </dgm:pt>
    <dgm:pt modelId="{681605B7-E66B-446E-922B-10D323E76951}">
      <dgm:prSet/>
      <dgm:spPr/>
      <dgm:t>
        <a:bodyPr/>
        <a:lstStyle/>
        <a:p>
          <a:r>
            <a:rPr lang="en-US"/>
            <a:t>Who handles violations?</a:t>
          </a:r>
        </a:p>
      </dgm:t>
    </dgm:pt>
    <dgm:pt modelId="{9DBC08CA-CC59-43EC-A231-793C8900E2B8}" type="parTrans" cxnId="{8F0AB75F-94D9-4782-88A9-30CE2930AC07}">
      <dgm:prSet/>
      <dgm:spPr/>
      <dgm:t>
        <a:bodyPr/>
        <a:lstStyle/>
        <a:p>
          <a:endParaRPr lang="en-US"/>
        </a:p>
      </dgm:t>
    </dgm:pt>
    <dgm:pt modelId="{C4D90464-4EDD-4525-AA2C-03CE55966FF4}" type="sibTrans" cxnId="{8F0AB75F-94D9-4782-88A9-30CE2930AC07}">
      <dgm:prSet/>
      <dgm:spPr/>
      <dgm:t>
        <a:bodyPr/>
        <a:lstStyle/>
        <a:p>
          <a:endParaRPr lang="en-US"/>
        </a:p>
      </dgm:t>
    </dgm:pt>
    <dgm:pt modelId="{E7503CA0-57E6-4475-BC9B-9931A80FC5CF}">
      <dgm:prSet/>
      <dgm:spPr/>
      <dgm:t>
        <a:bodyPr/>
        <a:lstStyle/>
        <a:p>
          <a:r>
            <a:rPr lang="en-US">
              <a:hlinkClick xmlns:r="http://schemas.openxmlformats.org/officeDocument/2006/relationships" r:id="rId1"/>
            </a:rPr>
            <a:t>sa.uncg.edu/dean</a:t>
          </a:r>
          <a:endParaRPr lang="en-US"/>
        </a:p>
      </dgm:t>
    </dgm:pt>
    <dgm:pt modelId="{FD9B9ED5-2D0D-47C6-B7FF-9708BF7F8A29}" type="parTrans" cxnId="{EBE6E385-093A-45FF-B727-CD02B902BF19}">
      <dgm:prSet/>
      <dgm:spPr/>
      <dgm:t>
        <a:bodyPr/>
        <a:lstStyle/>
        <a:p>
          <a:endParaRPr lang="en-US"/>
        </a:p>
      </dgm:t>
    </dgm:pt>
    <dgm:pt modelId="{EF867E6D-6372-4DD9-ABE2-163D95CAFFDD}" type="sibTrans" cxnId="{EBE6E385-093A-45FF-B727-CD02B902BF19}">
      <dgm:prSet/>
      <dgm:spPr/>
      <dgm:t>
        <a:bodyPr/>
        <a:lstStyle/>
        <a:p>
          <a:endParaRPr lang="en-US"/>
        </a:p>
      </dgm:t>
    </dgm:pt>
    <dgm:pt modelId="{36525120-AA98-4104-9469-64769AABD4BB}">
      <dgm:prSet/>
      <dgm:spPr/>
      <dgm:t>
        <a:bodyPr/>
        <a:lstStyle/>
        <a:p>
          <a:r>
            <a:rPr lang="en-US"/>
            <a:t>Appeals</a:t>
          </a:r>
        </a:p>
      </dgm:t>
    </dgm:pt>
    <dgm:pt modelId="{72A7E1FA-79A1-47BF-8753-15DEA30F976D}" type="parTrans" cxnId="{DCB7439B-CD3B-425C-B23B-651FFF4CE5D2}">
      <dgm:prSet/>
      <dgm:spPr/>
      <dgm:t>
        <a:bodyPr/>
        <a:lstStyle/>
        <a:p>
          <a:endParaRPr lang="en-US"/>
        </a:p>
      </dgm:t>
    </dgm:pt>
    <dgm:pt modelId="{C1355CE9-526E-4413-BEF4-5E59A12FE13C}" type="sibTrans" cxnId="{DCB7439B-CD3B-425C-B23B-651FFF4CE5D2}">
      <dgm:prSet/>
      <dgm:spPr/>
      <dgm:t>
        <a:bodyPr/>
        <a:lstStyle/>
        <a:p>
          <a:endParaRPr lang="en-US"/>
        </a:p>
      </dgm:t>
    </dgm:pt>
    <dgm:pt modelId="{2F121AEF-D886-4A26-B39D-A206C95D2BE0}">
      <dgm:prSet/>
      <dgm:spPr/>
      <dgm:t>
        <a:bodyPr/>
        <a:lstStyle/>
        <a:p>
          <a:r>
            <a:rPr lang="en-US"/>
            <a:t>Right to appeal</a:t>
          </a:r>
        </a:p>
      </dgm:t>
    </dgm:pt>
    <dgm:pt modelId="{DAC56BC5-0A6F-4458-90B1-460BF491B6E3}" type="parTrans" cxnId="{FCC9572A-10B2-42F2-A99D-2883EBB45ACC}">
      <dgm:prSet/>
      <dgm:spPr/>
      <dgm:t>
        <a:bodyPr/>
        <a:lstStyle/>
        <a:p>
          <a:endParaRPr lang="en-US"/>
        </a:p>
      </dgm:t>
    </dgm:pt>
    <dgm:pt modelId="{394D8F95-93F3-4B60-BE1D-18E97E9B2DB3}" type="sibTrans" cxnId="{FCC9572A-10B2-42F2-A99D-2883EBB45ACC}">
      <dgm:prSet/>
      <dgm:spPr/>
      <dgm:t>
        <a:bodyPr/>
        <a:lstStyle/>
        <a:p>
          <a:endParaRPr lang="en-US"/>
        </a:p>
      </dgm:t>
    </dgm:pt>
    <dgm:pt modelId="{8EF4FA9E-D28C-4A8D-BF1B-D460CAD0E835}">
      <dgm:prSet/>
      <dgm:spPr/>
      <dgm:t>
        <a:bodyPr/>
        <a:lstStyle/>
        <a:p>
          <a:r>
            <a:rPr lang="en-US"/>
            <a:t>Must adhere to University’s grade appeal policy</a:t>
          </a:r>
        </a:p>
      </dgm:t>
    </dgm:pt>
    <dgm:pt modelId="{B0B4A630-78B8-478E-8207-966BF0275F3E}" type="parTrans" cxnId="{BF239586-1E39-45B1-B1B2-54A279EE10D3}">
      <dgm:prSet/>
      <dgm:spPr/>
      <dgm:t>
        <a:bodyPr/>
        <a:lstStyle/>
        <a:p>
          <a:endParaRPr lang="en-US"/>
        </a:p>
      </dgm:t>
    </dgm:pt>
    <dgm:pt modelId="{1314F09D-2889-4DEF-A9E9-D56740654E82}" type="sibTrans" cxnId="{BF239586-1E39-45B1-B1B2-54A279EE10D3}">
      <dgm:prSet/>
      <dgm:spPr/>
      <dgm:t>
        <a:bodyPr/>
        <a:lstStyle/>
        <a:p>
          <a:endParaRPr lang="en-US"/>
        </a:p>
      </dgm:t>
    </dgm:pt>
    <dgm:pt modelId="{29B23F9D-BF54-4AE7-BE58-EC87922DF505}">
      <dgm:prSet/>
      <dgm:spPr/>
      <dgm:t>
        <a:bodyPr/>
        <a:lstStyle/>
        <a:p>
          <a:r>
            <a:rPr lang="en-US"/>
            <a:t>Process for appeals</a:t>
          </a:r>
        </a:p>
      </dgm:t>
    </dgm:pt>
    <dgm:pt modelId="{EC69E993-02F7-488F-84B5-568592190211}" type="parTrans" cxnId="{7A03C11E-17A7-4DB3-BE60-904CB1C830EA}">
      <dgm:prSet/>
      <dgm:spPr/>
      <dgm:t>
        <a:bodyPr/>
        <a:lstStyle/>
        <a:p>
          <a:endParaRPr lang="en-US"/>
        </a:p>
      </dgm:t>
    </dgm:pt>
    <dgm:pt modelId="{A8FEA68A-5869-4207-9A14-4BE23CFC53C0}" type="sibTrans" cxnId="{7A03C11E-17A7-4DB3-BE60-904CB1C830EA}">
      <dgm:prSet/>
      <dgm:spPr/>
      <dgm:t>
        <a:bodyPr/>
        <a:lstStyle/>
        <a:p>
          <a:endParaRPr lang="en-US"/>
        </a:p>
      </dgm:t>
    </dgm:pt>
    <dgm:pt modelId="{E9112C0B-ED4B-47EB-8ED2-B7762D0BE5FE}">
      <dgm:prSet/>
      <dgm:spPr/>
      <dgm:t>
        <a:bodyPr/>
        <a:lstStyle/>
        <a:p>
          <a:r>
            <a:rPr lang="en-US"/>
            <a:t>Faculty Member</a:t>
          </a:r>
        </a:p>
      </dgm:t>
    </dgm:pt>
    <dgm:pt modelId="{9CF60B37-1D98-4895-8E02-9A54E5CF2F15}" type="parTrans" cxnId="{4EDEF794-E75B-440B-8691-B4623D260899}">
      <dgm:prSet/>
      <dgm:spPr/>
      <dgm:t>
        <a:bodyPr/>
        <a:lstStyle/>
        <a:p>
          <a:endParaRPr lang="en-US"/>
        </a:p>
      </dgm:t>
    </dgm:pt>
    <dgm:pt modelId="{488E80B1-12E4-4BB6-90DD-F55BB8E4C306}" type="sibTrans" cxnId="{4EDEF794-E75B-440B-8691-B4623D260899}">
      <dgm:prSet/>
      <dgm:spPr/>
      <dgm:t>
        <a:bodyPr/>
        <a:lstStyle/>
        <a:p>
          <a:endParaRPr lang="en-US"/>
        </a:p>
      </dgm:t>
    </dgm:pt>
    <dgm:pt modelId="{6A934B9A-5B0B-43B1-961F-5005630CCF46}">
      <dgm:prSet/>
      <dgm:spPr/>
      <dgm:t>
        <a:bodyPr/>
        <a:lstStyle/>
        <a:p>
          <a:r>
            <a:rPr lang="en-US" dirty="0"/>
            <a:t>Department Chair</a:t>
          </a:r>
        </a:p>
      </dgm:t>
    </dgm:pt>
    <dgm:pt modelId="{5323B2D7-B4FA-478B-AEDC-A443C0EA4C2F}" type="parTrans" cxnId="{18DA3B8F-CB8A-4A6D-8BFD-6D267EF1063F}">
      <dgm:prSet/>
      <dgm:spPr/>
      <dgm:t>
        <a:bodyPr/>
        <a:lstStyle/>
        <a:p>
          <a:endParaRPr lang="en-US"/>
        </a:p>
      </dgm:t>
    </dgm:pt>
    <dgm:pt modelId="{AA322A38-F078-49D8-AC73-AC48AC1BA84C}" type="sibTrans" cxnId="{18DA3B8F-CB8A-4A6D-8BFD-6D267EF1063F}">
      <dgm:prSet/>
      <dgm:spPr/>
      <dgm:t>
        <a:bodyPr/>
        <a:lstStyle/>
        <a:p>
          <a:endParaRPr lang="en-US"/>
        </a:p>
      </dgm:t>
    </dgm:pt>
    <dgm:pt modelId="{0B4DE845-832A-48AF-A62F-64B5A076A46B}">
      <dgm:prSet/>
      <dgm:spPr/>
      <dgm:t>
        <a:bodyPr/>
        <a:lstStyle/>
        <a:p>
          <a:r>
            <a:rPr lang="en-US" dirty="0"/>
            <a:t>SOE Associate Dean</a:t>
          </a:r>
        </a:p>
      </dgm:t>
    </dgm:pt>
    <dgm:pt modelId="{4D05E63A-03A0-488D-8C40-584756D2FB5B}" type="parTrans" cxnId="{60BE12DF-8C19-40EE-B30D-982237E224C8}">
      <dgm:prSet/>
      <dgm:spPr/>
      <dgm:t>
        <a:bodyPr/>
        <a:lstStyle/>
        <a:p>
          <a:endParaRPr lang="en-US"/>
        </a:p>
      </dgm:t>
    </dgm:pt>
    <dgm:pt modelId="{70EB5579-A2E2-4E83-BB3D-C377582EEF33}" type="sibTrans" cxnId="{60BE12DF-8C19-40EE-B30D-982237E224C8}">
      <dgm:prSet/>
      <dgm:spPr/>
      <dgm:t>
        <a:bodyPr/>
        <a:lstStyle/>
        <a:p>
          <a:endParaRPr lang="en-US"/>
        </a:p>
      </dgm:t>
    </dgm:pt>
    <dgm:pt modelId="{5DC0491D-90AB-4D6A-82A1-C1769434E567}" type="pres">
      <dgm:prSet presAssocID="{CB092945-5B1A-4D3B-A03C-C72C86DF451F}" presName="Name0" presStyleCnt="0">
        <dgm:presLayoutVars>
          <dgm:chPref val="3"/>
          <dgm:dir/>
          <dgm:animLvl val="lvl"/>
          <dgm:resizeHandles/>
        </dgm:presLayoutVars>
      </dgm:prSet>
      <dgm:spPr/>
    </dgm:pt>
    <dgm:pt modelId="{A60E666D-B208-4330-A2E2-F1DCC79F776F}" type="pres">
      <dgm:prSet presAssocID="{1CF2A7EB-967B-487E-B3DE-B2E5AD40190F}" presName="horFlow" presStyleCnt="0"/>
      <dgm:spPr/>
    </dgm:pt>
    <dgm:pt modelId="{B2A2F7C6-DE5F-4667-AC81-498E56A25431}" type="pres">
      <dgm:prSet presAssocID="{1CF2A7EB-967B-487E-B3DE-B2E5AD40190F}" presName="bigChev" presStyleLbl="node1" presStyleIdx="0" presStyleCnt="3"/>
      <dgm:spPr/>
    </dgm:pt>
    <dgm:pt modelId="{031BF20A-6D87-4DB8-BF10-9EC716877D77}" type="pres">
      <dgm:prSet presAssocID="{659B0940-1F14-40D5-8505-1831CB1745E4}" presName="parTrans" presStyleCnt="0"/>
      <dgm:spPr/>
    </dgm:pt>
    <dgm:pt modelId="{036EF6DA-7A26-4777-86D5-AB2FA0A95A52}" type="pres">
      <dgm:prSet presAssocID="{CCC27A84-2308-4BB3-9D70-DFDF24A97341}" presName="node" presStyleLbl="alignAccFollowNode1" presStyleIdx="0" presStyleCnt="9">
        <dgm:presLayoutVars>
          <dgm:bulletEnabled val="1"/>
        </dgm:presLayoutVars>
      </dgm:prSet>
      <dgm:spPr/>
    </dgm:pt>
    <dgm:pt modelId="{7C82F52C-0F5B-48F3-8155-BED8B3741286}" type="pres">
      <dgm:prSet presAssocID="{103797C8-79C0-4C8A-9C26-C933A37F1DAB}" presName="sibTrans" presStyleCnt="0"/>
      <dgm:spPr/>
    </dgm:pt>
    <dgm:pt modelId="{D69D852F-2DDD-4C2A-B72F-CFB84D309B39}" type="pres">
      <dgm:prSet presAssocID="{478DA652-A271-46F0-90A9-C3D2D9490C82}" presName="node" presStyleLbl="alignAccFollowNode1" presStyleIdx="1" presStyleCnt="9">
        <dgm:presLayoutVars>
          <dgm:bulletEnabled val="1"/>
        </dgm:presLayoutVars>
      </dgm:prSet>
      <dgm:spPr/>
    </dgm:pt>
    <dgm:pt modelId="{7395B0A6-D76C-4D3C-94F8-A71C264CF63F}" type="pres">
      <dgm:prSet presAssocID="{A70AFCA8-35BD-4A82-8138-E0D7E7FD00E3}" presName="sibTrans" presStyleCnt="0"/>
      <dgm:spPr/>
    </dgm:pt>
    <dgm:pt modelId="{CF81A89B-F6E4-493E-A7B9-81D09CAAC3FE}" type="pres">
      <dgm:prSet presAssocID="{98E39EE4-F967-4DBC-B9C8-9D2023BD3A79}" presName="node" presStyleLbl="alignAccFollowNode1" presStyleIdx="2" presStyleCnt="9">
        <dgm:presLayoutVars>
          <dgm:bulletEnabled val="1"/>
        </dgm:presLayoutVars>
      </dgm:prSet>
      <dgm:spPr/>
    </dgm:pt>
    <dgm:pt modelId="{FC096A75-C911-42E6-8B47-AD4A7CFE71BA}" type="pres">
      <dgm:prSet presAssocID="{1CF2A7EB-967B-487E-B3DE-B2E5AD40190F}" presName="vSp" presStyleCnt="0"/>
      <dgm:spPr/>
    </dgm:pt>
    <dgm:pt modelId="{0AA66456-5742-4121-8608-8ECF1CB94E90}" type="pres">
      <dgm:prSet presAssocID="{3539593A-6600-4BA9-AD94-FD9D58727C6A}" presName="horFlow" presStyleCnt="0"/>
      <dgm:spPr/>
    </dgm:pt>
    <dgm:pt modelId="{DEFD5F50-C539-46CF-86EB-5EE2A2060B28}" type="pres">
      <dgm:prSet presAssocID="{3539593A-6600-4BA9-AD94-FD9D58727C6A}" presName="bigChev" presStyleLbl="node1" presStyleIdx="1" presStyleCnt="3"/>
      <dgm:spPr/>
    </dgm:pt>
    <dgm:pt modelId="{3A8BE7CD-BF99-423A-9AD6-AD7C42B5E76F}" type="pres">
      <dgm:prSet presAssocID="{A102091C-BA6C-47AD-8E94-E32BD6D44BE3}" presName="parTrans" presStyleCnt="0"/>
      <dgm:spPr/>
    </dgm:pt>
    <dgm:pt modelId="{6AA0F5D5-6B62-4A46-ACA0-E6C15C16C402}" type="pres">
      <dgm:prSet presAssocID="{ADDD0F27-0D06-4F00-A2D5-6FD5616D316E}" presName="node" presStyleLbl="alignAccFollowNode1" presStyleIdx="3" presStyleCnt="9">
        <dgm:presLayoutVars>
          <dgm:bulletEnabled val="1"/>
        </dgm:presLayoutVars>
      </dgm:prSet>
      <dgm:spPr/>
    </dgm:pt>
    <dgm:pt modelId="{4F64349C-668F-4FC5-986A-23FE0E261979}" type="pres">
      <dgm:prSet presAssocID="{24D418CD-5ADC-4ABF-A4BE-CBDEB1F13F11}" presName="sibTrans" presStyleCnt="0"/>
      <dgm:spPr/>
    </dgm:pt>
    <dgm:pt modelId="{6428B160-7378-4413-9D5E-D66CCCAE15D7}" type="pres">
      <dgm:prSet presAssocID="{681605B7-E66B-446E-922B-10D323E76951}" presName="node" presStyleLbl="alignAccFollowNode1" presStyleIdx="4" presStyleCnt="9">
        <dgm:presLayoutVars>
          <dgm:bulletEnabled val="1"/>
        </dgm:presLayoutVars>
      </dgm:prSet>
      <dgm:spPr/>
    </dgm:pt>
    <dgm:pt modelId="{5567D117-6F79-4062-8F80-8B4892AEAC39}" type="pres">
      <dgm:prSet presAssocID="{C4D90464-4EDD-4525-AA2C-03CE55966FF4}" presName="sibTrans" presStyleCnt="0"/>
      <dgm:spPr/>
    </dgm:pt>
    <dgm:pt modelId="{6DD800D1-5612-4D4B-A43A-BC9B627C3D76}" type="pres">
      <dgm:prSet presAssocID="{E7503CA0-57E6-4475-BC9B-9931A80FC5CF}" presName="node" presStyleLbl="alignAccFollowNode1" presStyleIdx="5" presStyleCnt="9">
        <dgm:presLayoutVars>
          <dgm:bulletEnabled val="1"/>
        </dgm:presLayoutVars>
      </dgm:prSet>
      <dgm:spPr/>
    </dgm:pt>
    <dgm:pt modelId="{658D4558-865E-41ED-87A6-7B07FE28A447}" type="pres">
      <dgm:prSet presAssocID="{3539593A-6600-4BA9-AD94-FD9D58727C6A}" presName="vSp" presStyleCnt="0"/>
      <dgm:spPr/>
    </dgm:pt>
    <dgm:pt modelId="{701A869B-A91F-4A0B-B4E9-2588E1EAC69E}" type="pres">
      <dgm:prSet presAssocID="{36525120-AA98-4104-9469-64769AABD4BB}" presName="horFlow" presStyleCnt="0"/>
      <dgm:spPr/>
    </dgm:pt>
    <dgm:pt modelId="{29F9E9A8-DE6F-446E-A70A-BC470F7907A1}" type="pres">
      <dgm:prSet presAssocID="{36525120-AA98-4104-9469-64769AABD4BB}" presName="bigChev" presStyleLbl="node1" presStyleIdx="2" presStyleCnt="3"/>
      <dgm:spPr/>
    </dgm:pt>
    <dgm:pt modelId="{3E90D840-8EAD-459A-AC9E-455407A47A02}" type="pres">
      <dgm:prSet presAssocID="{DAC56BC5-0A6F-4458-90B1-460BF491B6E3}" presName="parTrans" presStyleCnt="0"/>
      <dgm:spPr/>
    </dgm:pt>
    <dgm:pt modelId="{802BFBF4-5733-4C6A-9B69-972FB06D7C6B}" type="pres">
      <dgm:prSet presAssocID="{2F121AEF-D886-4A26-B39D-A206C95D2BE0}" presName="node" presStyleLbl="alignAccFollowNode1" presStyleIdx="6" presStyleCnt="9">
        <dgm:presLayoutVars>
          <dgm:bulletEnabled val="1"/>
        </dgm:presLayoutVars>
      </dgm:prSet>
      <dgm:spPr/>
    </dgm:pt>
    <dgm:pt modelId="{7410232B-453A-403B-A31F-27A454242EC9}" type="pres">
      <dgm:prSet presAssocID="{394D8F95-93F3-4B60-BE1D-18E97E9B2DB3}" presName="sibTrans" presStyleCnt="0"/>
      <dgm:spPr/>
    </dgm:pt>
    <dgm:pt modelId="{2DCDD3B2-7630-4884-94B2-DB0F80228E1C}" type="pres">
      <dgm:prSet presAssocID="{8EF4FA9E-D28C-4A8D-BF1B-D460CAD0E835}" presName="node" presStyleLbl="alignAccFollowNode1" presStyleIdx="7" presStyleCnt="9">
        <dgm:presLayoutVars>
          <dgm:bulletEnabled val="1"/>
        </dgm:presLayoutVars>
      </dgm:prSet>
      <dgm:spPr/>
    </dgm:pt>
    <dgm:pt modelId="{8840895A-32B7-4565-9E1D-54E43783075C}" type="pres">
      <dgm:prSet presAssocID="{1314F09D-2889-4DEF-A9E9-D56740654E82}" presName="sibTrans" presStyleCnt="0"/>
      <dgm:spPr/>
    </dgm:pt>
    <dgm:pt modelId="{4A23F88E-78C4-4933-83ED-2E741B49981C}" type="pres">
      <dgm:prSet presAssocID="{29B23F9D-BF54-4AE7-BE58-EC87922DF505}" presName="node" presStyleLbl="alignAccFollowNode1" presStyleIdx="8" presStyleCnt="9">
        <dgm:presLayoutVars>
          <dgm:bulletEnabled val="1"/>
        </dgm:presLayoutVars>
      </dgm:prSet>
      <dgm:spPr/>
    </dgm:pt>
  </dgm:ptLst>
  <dgm:cxnLst>
    <dgm:cxn modelId="{E1DC5902-D1BB-4C7A-A680-652EA6D88875}" srcId="{1CF2A7EB-967B-487E-B3DE-B2E5AD40190F}" destId="{CCC27A84-2308-4BB3-9D70-DFDF24A97341}" srcOrd="0" destOrd="0" parTransId="{659B0940-1F14-40D5-8505-1831CB1745E4}" sibTransId="{103797C8-79C0-4C8A-9C26-C933A37F1DAB}"/>
    <dgm:cxn modelId="{9D5BBE18-4BE6-4D06-A722-B7BB1EC1FB57}" type="presOf" srcId="{1CF2A7EB-967B-487E-B3DE-B2E5AD40190F}" destId="{B2A2F7C6-DE5F-4667-AC81-498E56A25431}" srcOrd="0" destOrd="0" presId="urn:microsoft.com/office/officeart/2005/8/layout/lProcess3"/>
    <dgm:cxn modelId="{7A03C11E-17A7-4DB3-BE60-904CB1C830EA}" srcId="{36525120-AA98-4104-9469-64769AABD4BB}" destId="{29B23F9D-BF54-4AE7-BE58-EC87922DF505}" srcOrd="2" destOrd="0" parTransId="{EC69E993-02F7-488F-84B5-568592190211}" sibTransId="{A8FEA68A-5869-4207-9A14-4BE23CFC53C0}"/>
    <dgm:cxn modelId="{FCC9572A-10B2-42F2-A99D-2883EBB45ACC}" srcId="{36525120-AA98-4104-9469-64769AABD4BB}" destId="{2F121AEF-D886-4A26-B39D-A206C95D2BE0}" srcOrd="0" destOrd="0" parTransId="{DAC56BC5-0A6F-4458-90B1-460BF491B6E3}" sibTransId="{394D8F95-93F3-4B60-BE1D-18E97E9B2DB3}"/>
    <dgm:cxn modelId="{C7EBFF33-222C-4EB9-B554-C5184020359A}" type="presOf" srcId="{0B4DE845-832A-48AF-A62F-64B5A076A46B}" destId="{4A23F88E-78C4-4933-83ED-2E741B49981C}" srcOrd="0" destOrd="3" presId="urn:microsoft.com/office/officeart/2005/8/layout/lProcess3"/>
    <dgm:cxn modelId="{BAF49C34-AD9D-41D0-8086-E898B8B6FAFF}" srcId="{CB092945-5B1A-4D3B-A03C-C72C86DF451F}" destId="{3539593A-6600-4BA9-AD94-FD9D58727C6A}" srcOrd="1" destOrd="0" parTransId="{423D8649-A3CF-4C6D-B7EC-D73CF32955CC}" sibTransId="{6D5E84EE-5A27-4121-8410-E822C8E108F8}"/>
    <dgm:cxn modelId="{09207A36-D3E5-44DB-8362-8670A8F9C87A}" type="presOf" srcId="{2F121AEF-D886-4A26-B39D-A206C95D2BE0}" destId="{802BFBF4-5733-4C6A-9B69-972FB06D7C6B}" srcOrd="0" destOrd="0" presId="urn:microsoft.com/office/officeart/2005/8/layout/lProcess3"/>
    <dgm:cxn modelId="{82605440-79B8-4D91-99DE-B9AF0231878B}" type="presOf" srcId="{ADDD0F27-0D06-4F00-A2D5-6FD5616D316E}" destId="{6AA0F5D5-6B62-4A46-ACA0-E6C15C16C402}" srcOrd="0" destOrd="0" presId="urn:microsoft.com/office/officeart/2005/8/layout/lProcess3"/>
    <dgm:cxn modelId="{8F0AB75F-94D9-4782-88A9-30CE2930AC07}" srcId="{3539593A-6600-4BA9-AD94-FD9D58727C6A}" destId="{681605B7-E66B-446E-922B-10D323E76951}" srcOrd="1" destOrd="0" parTransId="{9DBC08CA-CC59-43EC-A231-793C8900E2B8}" sibTransId="{C4D90464-4EDD-4525-AA2C-03CE55966FF4}"/>
    <dgm:cxn modelId="{74FFD260-5C0E-4815-A6C8-0A4A2D6132D7}" type="presOf" srcId="{E7503CA0-57E6-4475-BC9B-9931A80FC5CF}" destId="{6DD800D1-5612-4D4B-A43A-BC9B627C3D76}" srcOrd="0" destOrd="0" presId="urn:microsoft.com/office/officeart/2005/8/layout/lProcess3"/>
    <dgm:cxn modelId="{C59D0D6E-81FF-46FB-A168-13617317AC9D}" type="presOf" srcId="{98E39EE4-F967-4DBC-B9C8-9D2023BD3A79}" destId="{CF81A89B-F6E4-493E-A7B9-81D09CAAC3FE}" srcOrd="0" destOrd="0" presId="urn:microsoft.com/office/officeart/2005/8/layout/lProcess3"/>
    <dgm:cxn modelId="{01B93E58-2219-4DE1-8863-7A6A97BC2275}" srcId="{1CF2A7EB-967B-487E-B3DE-B2E5AD40190F}" destId="{478DA652-A271-46F0-90A9-C3D2D9490C82}" srcOrd="1" destOrd="0" parTransId="{63A326FB-0BB9-4F51-95AC-74972AED72CF}" sibTransId="{A70AFCA8-35BD-4A82-8138-E0D7E7FD00E3}"/>
    <dgm:cxn modelId="{17BB5B58-1440-4034-A11A-4E699790B216}" srcId="{CB092945-5B1A-4D3B-A03C-C72C86DF451F}" destId="{1CF2A7EB-967B-487E-B3DE-B2E5AD40190F}" srcOrd="0" destOrd="0" parTransId="{4E3ACA1B-2F67-4AF1-A1AF-C4CB7DED0CEC}" sibTransId="{4B849339-A3EC-4FDD-9CF0-BBA00DE741C6}"/>
    <dgm:cxn modelId="{C35BDA58-4217-4ADB-A9EF-2D9513E46FEC}" type="presOf" srcId="{478DA652-A271-46F0-90A9-C3D2D9490C82}" destId="{D69D852F-2DDD-4C2A-B72F-CFB84D309B39}" srcOrd="0" destOrd="0" presId="urn:microsoft.com/office/officeart/2005/8/layout/lProcess3"/>
    <dgm:cxn modelId="{D5C53D84-4410-4A84-A0F7-F79164D269AF}" srcId="{3539593A-6600-4BA9-AD94-FD9D58727C6A}" destId="{ADDD0F27-0D06-4F00-A2D5-6FD5616D316E}" srcOrd="0" destOrd="0" parTransId="{A102091C-BA6C-47AD-8E94-E32BD6D44BE3}" sibTransId="{24D418CD-5ADC-4ABF-A4BE-CBDEB1F13F11}"/>
    <dgm:cxn modelId="{EBE6E385-093A-45FF-B727-CD02B902BF19}" srcId="{3539593A-6600-4BA9-AD94-FD9D58727C6A}" destId="{E7503CA0-57E6-4475-BC9B-9931A80FC5CF}" srcOrd="2" destOrd="0" parTransId="{FD9B9ED5-2D0D-47C6-B7FF-9708BF7F8A29}" sibTransId="{EF867E6D-6372-4DD9-ABE2-163D95CAFFDD}"/>
    <dgm:cxn modelId="{BF239586-1E39-45B1-B1B2-54A279EE10D3}" srcId="{36525120-AA98-4104-9469-64769AABD4BB}" destId="{8EF4FA9E-D28C-4A8D-BF1B-D460CAD0E835}" srcOrd="1" destOrd="0" parTransId="{B0B4A630-78B8-478E-8207-966BF0275F3E}" sibTransId="{1314F09D-2889-4DEF-A9E9-D56740654E82}"/>
    <dgm:cxn modelId="{18DA3B8F-CB8A-4A6D-8BFD-6D267EF1063F}" srcId="{29B23F9D-BF54-4AE7-BE58-EC87922DF505}" destId="{6A934B9A-5B0B-43B1-961F-5005630CCF46}" srcOrd="1" destOrd="0" parTransId="{5323B2D7-B4FA-478B-AEDC-A443C0EA4C2F}" sibTransId="{AA322A38-F078-49D8-AC73-AC48AC1BA84C}"/>
    <dgm:cxn modelId="{CD035793-0AC8-4879-985A-F63DD879521B}" type="presOf" srcId="{36525120-AA98-4104-9469-64769AABD4BB}" destId="{29F9E9A8-DE6F-446E-A70A-BC470F7907A1}" srcOrd="0" destOrd="0" presId="urn:microsoft.com/office/officeart/2005/8/layout/lProcess3"/>
    <dgm:cxn modelId="{4EDEF794-E75B-440B-8691-B4623D260899}" srcId="{29B23F9D-BF54-4AE7-BE58-EC87922DF505}" destId="{E9112C0B-ED4B-47EB-8ED2-B7762D0BE5FE}" srcOrd="0" destOrd="0" parTransId="{9CF60B37-1D98-4895-8E02-9A54E5CF2F15}" sibTransId="{488E80B1-12E4-4BB6-90DD-F55BB8E4C306}"/>
    <dgm:cxn modelId="{DCB7439B-CD3B-425C-B23B-651FFF4CE5D2}" srcId="{CB092945-5B1A-4D3B-A03C-C72C86DF451F}" destId="{36525120-AA98-4104-9469-64769AABD4BB}" srcOrd="2" destOrd="0" parTransId="{72A7E1FA-79A1-47BF-8753-15DEA30F976D}" sibTransId="{C1355CE9-526E-4413-BEF4-5E59A12FE13C}"/>
    <dgm:cxn modelId="{68696B9D-F845-4D86-BCB9-ACB0D45D9ACA}" type="presOf" srcId="{681605B7-E66B-446E-922B-10D323E76951}" destId="{6428B160-7378-4413-9D5E-D66CCCAE15D7}" srcOrd="0" destOrd="0" presId="urn:microsoft.com/office/officeart/2005/8/layout/lProcess3"/>
    <dgm:cxn modelId="{03C311A4-26EB-4FD9-84D6-1029122D02E3}" type="presOf" srcId="{CB092945-5B1A-4D3B-A03C-C72C86DF451F}" destId="{5DC0491D-90AB-4D6A-82A1-C1769434E567}" srcOrd="0" destOrd="0" presId="urn:microsoft.com/office/officeart/2005/8/layout/lProcess3"/>
    <dgm:cxn modelId="{8D91C2A7-CA04-4366-9AEE-BFCFD8BD0FD2}" type="presOf" srcId="{8EF4FA9E-D28C-4A8D-BF1B-D460CAD0E835}" destId="{2DCDD3B2-7630-4884-94B2-DB0F80228E1C}" srcOrd="0" destOrd="0" presId="urn:microsoft.com/office/officeart/2005/8/layout/lProcess3"/>
    <dgm:cxn modelId="{2410B9B1-5EF0-4C05-8A1F-DE64DE3162BC}" type="presOf" srcId="{6A934B9A-5B0B-43B1-961F-5005630CCF46}" destId="{4A23F88E-78C4-4933-83ED-2E741B49981C}" srcOrd="0" destOrd="2" presId="urn:microsoft.com/office/officeart/2005/8/layout/lProcess3"/>
    <dgm:cxn modelId="{B258A7B5-4E7F-4456-8652-7004E88DF661}" type="presOf" srcId="{29B23F9D-BF54-4AE7-BE58-EC87922DF505}" destId="{4A23F88E-78C4-4933-83ED-2E741B49981C}" srcOrd="0" destOrd="0" presId="urn:microsoft.com/office/officeart/2005/8/layout/lProcess3"/>
    <dgm:cxn modelId="{044088BA-08CB-4176-A3DB-D1441EE1902B}" type="presOf" srcId="{E9112C0B-ED4B-47EB-8ED2-B7762D0BE5FE}" destId="{4A23F88E-78C4-4933-83ED-2E741B49981C}" srcOrd="0" destOrd="1" presId="urn:microsoft.com/office/officeart/2005/8/layout/lProcess3"/>
    <dgm:cxn modelId="{3CBF63DA-DAD6-4D38-A2B0-1FB37B65B0D1}" srcId="{1CF2A7EB-967B-487E-B3DE-B2E5AD40190F}" destId="{98E39EE4-F967-4DBC-B9C8-9D2023BD3A79}" srcOrd="2" destOrd="0" parTransId="{BD771FD2-8F4F-4A43-99E1-8DB54AA9BC8B}" sibTransId="{2F919452-FA89-45A2-8D2C-74891A07A845}"/>
    <dgm:cxn modelId="{60BE12DF-8C19-40EE-B30D-982237E224C8}" srcId="{29B23F9D-BF54-4AE7-BE58-EC87922DF505}" destId="{0B4DE845-832A-48AF-A62F-64B5A076A46B}" srcOrd="2" destOrd="0" parTransId="{4D05E63A-03A0-488D-8C40-584756D2FB5B}" sibTransId="{70EB5579-A2E2-4E83-BB3D-C377582EEF33}"/>
    <dgm:cxn modelId="{A4F36FE4-38C8-46A7-B6C3-39FEC15F7B26}" type="presOf" srcId="{CCC27A84-2308-4BB3-9D70-DFDF24A97341}" destId="{036EF6DA-7A26-4777-86D5-AB2FA0A95A52}" srcOrd="0" destOrd="0" presId="urn:microsoft.com/office/officeart/2005/8/layout/lProcess3"/>
    <dgm:cxn modelId="{2DEFABF6-D8BF-4C06-8F66-4DC53244FBCB}" type="presOf" srcId="{3539593A-6600-4BA9-AD94-FD9D58727C6A}" destId="{DEFD5F50-C539-46CF-86EB-5EE2A2060B28}" srcOrd="0" destOrd="0" presId="urn:microsoft.com/office/officeart/2005/8/layout/lProcess3"/>
    <dgm:cxn modelId="{17D072C6-13D0-4FC1-B213-E87E4034742C}" type="presParOf" srcId="{5DC0491D-90AB-4D6A-82A1-C1769434E567}" destId="{A60E666D-B208-4330-A2E2-F1DCC79F776F}" srcOrd="0" destOrd="0" presId="urn:microsoft.com/office/officeart/2005/8/layout/lProcess3"/>
    <dgm:cxn modelId="{A5CBB75A-1CC1-48D3-A0D3-07EA8D5D0916}" type="presParOf" srcId="{A60E666D-B208-4330-A2E2-F1DCC79F776F}" destId="{B2A2F7C6-DE5F-4667-AC81-498E56A25431}" srcOrd="0" destOrd="0" presId="urn:microsoft.com/office/officeart/2005/8/layout/lProcess3"/>
    <dgm:cxn modelId="{A6DBDC69-0B34-4CBE-A55B-E97183A403F1}" type="presParOf" srcId="{A60E666D-B208-4330-A2E2-F1DCC79F776F}" destId="{031BF20A-6D87-4DB8-BF10-9EC716877D77}" srcOrd="1" destOrd="0" presId="urn:microsoft.com/office/officeart/2005/8/layout/lProcess3"/>
    <dgm:cxn modelId="{404113C3-44B8-4B04-AA18-EEA5407D26CF}" type="presParOf" srcId="{A60E666D-B208-4330-A2E2-F1DCC79F776F}" destId="{036EF6DA-7A26-4777-86D5-AB2FA0A95A52}" srcOrd="2" destOrd="0" presId="urn:microsoft.com/office/officeart/2005/8/layout/lProcess3"/>
    <dgm:cxn modelId="{9864AFB8-55FF-49E7-8822-3B307B15AC66}" type="presParOf" srcId="{A60E666D-B208-4330-A2E2-F1DCC79F776F}" destId="{7C82F52C-0F5B-48F3-8155-BED8B3741286}" srcOrd="3" destOrd="0" presId="urn:microsoft.com/office/officeart/2005/8/layout/lProcess3"/>
    <dgm:cxn modelId="{3F6E5EAE-FD73-4677-A238-4BC8284B5858}" type="presParOf" srcId="{A60E666D-B208-4330-A2E2-F1DCC79F776F}" destId="{D69D852F-2DDD-4C2A-B72F-CFB84D309B39}" srcOrd="4" destOrd="0" presId="urn:microsoft.com/office/officeart/2005/8/layout/lProcess3"/>
    <dgm:cxn modelId="{4B0E1C80-F53B-4C4A-820E-789FE4DA4FC3}" type="presParOf" srcId="{A60E666D-B208-4330-A2E2-F1DCC79F776F}" destId="{7395B0A6-D76C-4D3C-94F8-A71C264CF63F}" srcOrd="5" destOrd="0" presId="urn:microsoft.com/office/officeart/2005/8/layout/lProcess3"/>
    <dgm:cxn modelId="{B4423889-6A26-49A8-8A6D-99F6DFD9587D}" type="presParOf" srcId="{A60E666D-B208-4330-A2E2-F1DCC79F776F}" destId="{CF81A89B-F6E4-493E-A7B9-81D09CAAC3FE}" srcOrd="6" destOrd="0" presId="urn:microsoft.com/office/officeart/2005/8/layout/lProcess3"/>
    <dgm:cxn modelId="{81A1E4C2-748E-42E4-9DD6-AE9007D73294}" type="presParOf" srcId="{5DC0491D-90AB-4D6A-82A1-C1769434E567}" destId="{FC096A75-C911-42E6-8B47-AD4A7CFE71BA}" srcOrd="1" destOrd="0" presId="urn:microsoft.com/office/officeart/2005/8/layout/lProcess3"/>
    <dgm:cxn modelId="{0EC8932D-DEA0-4FF1-BF98-F24636724B31}" type="presParOf" srcId="{5DC0491D-90AB-4D6A-82A1-C1769434E567}" destId="{0AA66456-5742-4121-8608-8ECF1CB94E90}" srcOrd="2" destOrd="0" presId="urn:microsoft.com/office/officeart/2005/8/layout/lProcess3"/>
    <dgm:cxn modelId="{8E4EE34C-6360-4068-A795-EAAA780B5F88}" type="presParOf" srcId="{0AA66456-5742-4121-8608-8ECF1CB94E90}" destId="{DEFD5F50-C539-46CF-86EB-5EE2A2060B28}" srcOrd="0" destOrd="0" presId="urn:microsoft.com/office/officeart/2005/8/layout/lProcess3"/>
    <dgm:cxn modelId="{1F9E5FB4-EB02-4EFD-8689-4A4B5FEFDDBF}" type="presParOf" srcId="{0AA66456-5742-4121-8608-8ECF1CB94E90}" destId="{3A8BE7CD-BF99-423A-9AD6-AD7C42B5E76F}" srcOrd="1" destOrd="0" presId="urn:microsoft.com/office/officeart/2005/8/layout/lProcess3"/>
    <dgm:cxn modelId="{7204A1E5-21DA-4B92-843F-441BF1E92124}" type="presParOf" srcId="{0AA66456-5742-4121-8608-8ECF1CB94E90}" destId="{6AA0F5D5-6B62-4A46-ACA0-E6C15C16C402}" srcOrd="2" destOrd="0" presId="urn:microsoft.com/office/officeart/2005/8/layout/lProcess3"/>
    <dgm:cxn modelId="{C7754B50-79A0-459C-A25A-3280820D2A8A}" type="presParOf" srcId="{0AA66456-5742-4121-8608-8ECF1CB94E90}" destId="{4F64349C-668F-4FC5-986A-23FE0E261979}" srcOrd="3" destOrd="0" presId="urn:microsoft.com/office/officeart/2005/8/layout/lProcess3"/>
    <dgm:cxn modelId="{456EC743-5F4F-453B-9873-091A6B0AD4FE}" type="presParOf" srcId="{0AA66456-5742-4121-8608-8ECF1CB94E90}" destId="{6428B160-7378-4413-9D5E-D66CCCAE15D7}" srcOrd="4" destOrd="0" presId="urn:microsoft.com/office/officeart/2005/8/layout/lProcess3"/>
    <dgm:cxn modelId="{5F5B9BC3-DC52-4595-BA3B-46D59C20B0B3}" type="presParOf" srcId="{0AA66456-5742-4121-8608-8ECF1CB94E90}" destId="{5567D117-6F79-4062-8F80-8B4892AEAC39}" srcOrd="5" destOrd="0" presId="urn:microsoft.com/office/officeart/2005/8/layout/lProcess3"/>
    <dgm:cxn modelId="{DA468532-EA11-4119-A2DA-68F0744E054B}" type="presParOf" srcId="{0AA66456-5742-4121-8608-8ECF1CB94E90}" destId="{6DD800D1-5612-4D4B-A43A-BC9B627C3D76}" srcOrd="6" destOrd="0" presId="urn:microsoft.com/office/officeart/2005/8/layout/lProcess3"/>
    <dgm:cxn modelId="{3ECA8663-D765-4062-9673-A06A28A5AEF8}" type="presParOf" srcId="{5DC0491D-90AB-4D6A-82A1-C1769434E567}" destId="{658D4558-865E-41ED-87A6-7B07FE28A447}" srcOrd="3" destOrd="0" presId="urn:microsoft.com/office/officeart/2005/8/layout/lProcess3"/>
    <dgm:cxn modelId="{7FC915DE-0D70-408E-8A0F-B354AF4E8866}" type="presParOf" srcId="{5DC0491D-90AB-4D6A-82A1-C1769434E567}" destId="{701A869B-A91F-4A0B-B4E9-2588E1EAC69E}" srcOrd="4" destOrd="0" presId="urn:microsoft.com/office/officeart/2005/8/layout/lProcess3"/>
    <dgm:cxn modelId="{6C655DF4-1AA4-40A3-A573-B11B9B8CCEFE}" type="presParOf" srcId="{701A869B-A91F-4A0B-B4E9-2588E1EAC69E}" destId="{29F9E9A8-DE6F-446E-A70A-BC470F7907A1}" srcOrd="0" destOrd="0" presId="urn:microsoft.com/office/officeart/2005/8/layout/lProcess3"/>
    <dgm:cxn modelId="{868F3DDA-8A14-4190-AFFF-DE95E82D3BB9}" type="presParOf" srcId="{701A869B-A91F-4A0B-B4E9-2588E1EAC69E}" destId="{3E90D840-8EAD-459A-AC9E-455407A47A02}" srcOrd="1" destOrd="0" presId="urn:microsoft.com/office/officeart/2005/8/layout/lProcess3"/>
    <dgm:cxn modelId="{ADA7604D-9FA9-4C62-A41B-882B1F30C395}" type="presParOf" srcId="{701A869B-A91F-4A0B-B4E9-2588E1EAC69E}" destId="{802BFBF4-5733-4C6A-9B69-972FB06D7C6B}" srcOrd="2" destOrd="0" presId="urn:microsoft.com/office/officeart/2005/8/layout/lProcess3"/>
    <dgm:cxn modelId="{1E932BCF-7786-443A-A9C1-F5D154F133F9}" type="presParOf" srcId="{701A869B-A91F-4A0B-B4E9-2588E1EAC69E}" destId="{7410232B-453A-403B-A31F-27A454242EC9}" srcOrd="3" destOrd="0" presId="urn:microsoft.com/office/officeart/2005/8/layout/lProcess3"/>
    <dgm:cxn modelId="{8E56FC47-76F3-4764-9C11-F4EC53F2A980}" type="presParOf" srcId="{701A869B-A91F-4A0B-B4E9-2588E1EAC69E}" destId="{2DCDD3B2-7630-4884-94B2-DB0F80228E1C}" srcOrd="4" destOrd="0" presId="urn:microsoft.com/office/officeart/2005/8/layout/lProcess3"/>
    <dgm:cxn modelId="{63A60A08-F4E8-4AC2-A093-5659C8862392}" type="presParOf" srcId="{701A869B-A91F-4A0B-B4E9-2588E1EAC69E}" destId="{8840895A-32B7-4565-9E1D-54E43783075C}" srcOrd="5" destOrd="0" presId="urn:microsoft.com/office/officeart/2005/8/layout/lProcess3"/>
    <dgm:cxn modelId="{BF193A1B-8774-4654-BED0-7B8329D6322F}" type="presParOf" srcId="{701A869B-A91F-4A0B-B4E9-2588E1EAC69E}" destId="{4A23F88E-78C4-4933-83ED-2E741B49981C}" srcOrd="6"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01394CA-C3F9-40AE-8C6A-DA7FBBB873EB}" type="doc">
      <dgm:prSet loTypeId="urn:microsoft.com/office/officeart/2005/8/layout/list1" loCatId="list" qsTypeId="urn:microsoft.com/office/officeart/2005/8/quickstyle/simple1" qsCatId="simple" csTypeId="urn:microsoft.com/office/officeart/2005/8/colors/accent5_1" csCatId="accent5"/>
      <dgm:spPr/>
      <dgm:t>
        <a:bodyPr/>
        <a:lstStyle/>
        <a:p>
          <a:endParaRPr lang="en-US"/>
        </a:p>
      </dgm:t>
    </dgm:pt>
    <dgm:pt modelId="{F1CF9164-C3C3-4FBA-9AEB-1C53260B6D67}">
      <dgm:prSe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Technical assistance</a:t>
          </a:r>
        </a:p>
      </dgm:t>
    </dgm:pt>
    <dgm:pt modelId="{BE1CAA9A-31E7-4DBC-88CC-9AD39D891E3D}" type="parTrans" cxnId="{8DF355ED-A411-4DEA-8CF4-72CC522DB60C}">
      <dgm:prSet/>
      <dgm:spPr/>
      <dgm:t>
        <a:bodyPr/>
        <a:lstStyle/>
        <a:p>
          <a:endParaRPr lang="en-US"/>
        </a:p>
      </dgm:t>
    </dgm:pt>
    <dgm:pt modelId="{A042E116-8671-4EEE-9CA3-B082A746850D}" type="sibTrans" cxnId="{8DF355ED-A411-4DEA-8CF4-72CC522DB60C}">
      <dgm:prSet/>
      <dgm:spPr/>
      <dgm:t>
        <a:bodyPr/>
        <a:lstStyle/>
        <a:p>
          <a:endParaRPr lang="en-US"/>
        </a:p>
      </dgm:t>
    </dgm:pt>
    <dgm:pt modelId="{DBE5C9C8-18A9-4ADA-9B34-F4E39FC85272}">
      <dgm:prSet/>
      <dgm:spPr/>
      <dgm:t>
        <a:bodyPr/>
        <a:lstStyle/>
        <a:p>
          <a:r>
            <a:rPr lang="en-US">
              <a:latin typeface="Verdana" panose="020B0604030504040204" pitchFamily="34" charset="0"/>
              <a:ea typeface="Verdana" panose="020B0604030504040204" pitchFamily="34" charset="0"/>
              <a:cs typeface="Verdana" panose="020B0604030504040204" pitchFamily="34" charset="0"/>
            </a:rPr>
            <a:t>Hardware</a:t>
          </a:r>
        </a:p>
      </dgm:t>
    </dgm:pt>
    <dgm:pt modelId="{DE277B5A-7B80-47AF-B864-7C37CD77FDDA}" type="parTrans" cxnId="{F05486C2-714D-4D8F-AB56-2474E0448227}">
      <dgm:prSet/>
      <dgm:spPr/>
      <dgm:t>
        <a:bodyPr/>
        <a:lstStyle/>
        <a:p>
          <a:endParaRPr lang="en-US"/>
        </a:p>
      </dgm:t>
    </dgm:pt>
    <dgm:pt modelId="{0605737D-005C-4828-B4A1-609FB0ECD3F0}" type="sibTrans" cxnId="{F05486C2-714D-4D8F-AB56-2474E0448227}">
      <dgm:prSet/>
      <dgm:spPr/>
      <dgm:t>
        <a:bodyPr/>
        <a:lstStyle/>
        <a:p>
          <a:endParaRPr lang="en-US"/>
        </a:p>
      </dgm:t>
    </dgm:pt>
    <dgm:pt modelId="{69981F1C-7FB2-45E3-88C6-861AF6BDA4AD}">
      <dgm:prSet/>
      <dgm:spPr/>
      <dgm:t>
        <a:bodyPr/>
        <a:lstStyle/>
        <a:p>
          <a:r>
            <a:rPr lang="en-US">
              <a:latin typeface="Verdana" panose="020B0604030504040204" pitchFamily="34" charset="0"/>
              <a:ea typeface="Verdana" panose="020B0604030504040204" pitchFamily="34" charset="0"/>
              <a:cs typeface="Verdana" panose="020B0604030504040204" pitchFamily="34" charset="0"/>
            </a:rPr>
            <a:t>Software</a:t>
          </a:r>
        </a:p>
      </dgm:t>
    </dgm:pt>
    <dgm:pt modelId="{9B45D69C-347B-4085-A858-191D600CA18F}" type="parTrans" cxnId="{AFC9D25C-0144-45C0-8B69-50D41ABDD805}">
      <dgm:prSet/>
      <dgm:spPr/>
      <dgm:t>
        <a:bodyPr/>
        <a:lstStyle/>
        <a:p>
          <a:endParaRPr lang="en-US"/>
        </a:p>
      </dgm:t>
    </dgm:pt>
    <dgm:pt modelId="{EF43C2D0-B968-49A1-BFF2-FCF03065C8BD}" type="sibTrans" cxnId="{AFC9D25C-0144-45C0-8B69-50D41ABDD805}">
      <dgm:prSet/>
      <dgm:spPr/>
      <dgm:t>
        <a:bodyPr/>
        <a:lstStyle/>
        <a:p>
          <a:endParaRPr lang="en-US"/>
        </a:p>
      </dgm:t>
    </dgm:pt>
    <dgm:pt modelId="{124F5E95-F959-4AF9-89BC-4F3BBB74871F}">
      <dgm:prSe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Connectivity issues</a:t>
          </a:r>
        </a:p>
      </dgm:t>
    </dgm:pt>
    <dgm:pt modelId="{6747B96B-6A39-43A1-B36C-8C86DDD97EB8}" type="parTrans" cxnId="{AE3100B5-D402-45A6-9A71-438D01437715}">
      <dgm:prSet/>
      <dgm:spPr/>
      <dgm:t>
        <a:bodyPr/>
        <a:lstStyle/>
        <a:p>
          <a:endParaRPr lang="en-US"/>
        </a:p>
      </dgm:t>
    </dgm:pt>
    <dgm:pt modelId="{3C8E45F8-2D7B-494E-A136-ADAFF869F4E6}" type="sibTrans" cxnId="{AE3100B5-D402-45A6-9A71-438D01437715}">
      <dgm:prSet/>
      <dgm:spPr/>
      <dgm:t>
        <a:bodyPr/>
        <a:lstStyle/>
        <a:p>
          <a:endParaRPr lang="en-US"/>
        </a:p>
      </dgm:t>
    </dgm:pt>
    <dgm:pt modelId="{77B37716-4314-4018-9270-49EF6241FD6C}">
      <dgm:prSe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etc. </a:t>
          </a:r>
        </a:p>
      </dgm:t>
    </dgm:pt>
    <dgm:pt modelId="{B00138F8-D6B4-4321-AA1C-10E77BCD7F1B}" type="parTrans" cxnId="{71027280-6F65-4CAB-B77B-A31A2727182D}">
      <dgm:prSet/>
      <dgm:spPr/>
      <dgm:t>
        <a:bodyPr/>
        <a:lstStyle/>
        <a:p>
          <a:endParaRPr lang="en-US"/>
        </a:p>
      </dgm:t>
    </dgm:pt>
    <dgm:pt modelId="{5C7E71F1-5E84-405F-BE83-8FED393A7FAF}" type="sibTrans" cxnId="{71027280-6F65-4CAB-B77B-A31A2727182D}">
      <dgm:prSet/>
      <dgm:spPr/>
      <dgm:t>
        <a:bodyPr/>
        <a:lstStyle/>
        <a:p>
          <a:endParaRPr lang="en-US"/>
        </a:p>
      </dgm:t>
    </dgm:pt>
    <dgm:pt modelId="{AEA6D575-F6F4-4217-8347-6AC09D932126}">
      <dgm:prSet custT="1"/>
      <dgm:spPr/>
      <dgm:t>
        <a:bodyPr/>
        <a:lstStyle/>
        <a:p>
          <a:r>
            <a:rPr lang="en-US" sz="1900" dirty="0">
              <a:latin typeface="Verdana" panose="020B0604030504040204" pitchFamily="34" charset="0"/>
              <a:ea typeface="Verdana" panose="020B0604030504040204" pitchFamily="34" charset="0"/>
              <a:cs typeface="Verdana" panose="020B0604030504040204" pitchFamily="34" charset="0"/>
            </a:rPr>
            <a:t>Email </a:t>
          </a:r>
          <a:r>
            <a:rPr lang="en-US" sz="1900" b="1" dirty="0">
              <a:latin typeface="Verdana" panose="020B0604030504040204" pitchFamily="34" charset="0"/>
              <a:ea typeface="Verdana" panose="020B0604030504040204" pitchFamily="34" charset="0"/>
              <a:cs typeface="Verdana" panose="020B0604030504040204" pitchFamily="34" charset="0"/>
              <a:hlinkClick xmlns:r="http://schemas.openxmlformats.org/officeDocument/2006/relationships" r:id="rId1"/>
            </a:rPr>
            <a:t>soe-tech-l@uncg.edu</a:t>
          </a:r>
          <a:r>
            <a:rPr lang="en-US" sz="1900" b="1" dirty="0">
              <a:latin typeface="Verdana" panose="020B0604030504040204" pitchFamily="34" charset="0"/>
              <a:ea typeface="Verdana" panose="020B0604030504040204" pitchFamily="34" charset="0"/>
              <a:cs typeface="Verdana" panose="020B0604030504040204" pitchFamily="34" charset="0"/>
            </a:rPr>
            <a:t> </a:t>
          </a:r>
          <a:endParaRPr lang="en-US" sz="1900" dirty="0">
            <a:latin typeface="Verdana" panose="020B0604030504040204" pitchFamily="34" charset="0"/>
            <a:ea typeface="Verdana" panose="020B0604030504040204" pitchFamily="34" charset="0"/>
            <a:cs typeface="Verdana" panose="020B0604030504040204" pitchFamily="34" charset="0"/>
          </a:endParaRPr>
        </a:p>
      </dgm:t>
    </dgm:pt>
    <dgm:pt modelId="{5B6E1269-3D79-482B-AB0C-B7216DF6DA28}" type="parTrans" cxnId="{5E8149EA-4430-413B-ADA4-F2014F26C9EA}">
      <dgm:prSet/>
      <dgm:spPr/>
      <dgm:t>
        <a:bodyPr/>
        <a:lstStyle/>
        <a:p>
          <a:endParaRPr lang="en-US"/>
        </a:p>
      </dgm:t>
    </dgm:pt>
    <dgm:pt modelId="{69220A6F-26AD-4439-A747-43A958D469F5}" type="sibTrans" cxnId="{5E8149EA-4430-413B-ADA4-F2014F26C9EA}">
      <dgm:prSet/>
      <dgm:spPr/>
      <dgm:t>
        <a:bodyPr/>
        <a:lstStyle/>
        <a:p>
          <a:endParaRPr lang="en-US"/>
        </a:p>
      </dgm:t>
    </dgm:pt>
    <dgm:pt modelId="{FE31A5DF-0305-4AA7-BF81-79D8352B8D5F}">
      <dgm:prSet/>
      <dgm:spPr/>
      <dgm:t>
        <a:bodyPr/>
        <a:lstStyle/>
        <a:p>
          <a:r>
            <a:rPr lang="en-US" b="0" dirty="0">
              <a:latin typeface="Verdana" panose="020B0604030504040204" pitchFamily="34" charset="0"/>
              <a:ea typeface="Verdana" panose="020B0604030504040204" pitchFamily="34" charset="0"/>
              <a:cs typeface="Verdana" panose="020B0604030504040204" pitchFamily="34" charset="0"/>
            </a:rPr>
            <a:t>include as much information about your request as possible</a:t>
          </a:r>
        </a:p>
      </dgm:t>
    </dgm:pt>
    <dgm:pt modelId="{7D1BCA20-041D-4A3D-A5DB-5320ED3A84C7}" type="parTrans" cxnId="{278106D7-49D2-446E-A19D-9CF8E46C1D87}">
      <dgm:prSet/>
      <dgm:spPr/>
      <dgm:t>
        <a:bodyPr/>
        <a:lstStyle/>
        <a:p>
          <a:endParaRPr lang="en-US"/>
        </a:p>
      </dgm:t>
    </dgm:pt>
    <dgm:pt modelId="{F9FD1593-0C2F-4EB1-8BFD-1917C53EF9ED}" type="sibTrans" cxnId="{278106D7-49D2-446E-A19D-9CF8E46C1D87}">
      <dgm:prSet/>
      <dgm:spPr/>
      <dgm:t>
        <a:bodyPr/>
        <a:lstStyle/>
        <a:p>
          <a:endParaRPr lang="en-US"/>
        </a:p>
      </dgm:t>
    </dgm:pt>
    <dgm:pt modelId="{370A7C04-72FD-4870-A651-96A3BF42301E}" type="pres">
      <dgm:prSet presAssocID="{801394CA-C3F9-40AE-8C6A-DA7FBBB873EB}" presName="linear" presStyleCnt="0">
        <dgm:presLayoutVars>
          <dgm:dir/>
          <dgm:animLvl val="lvl"/>
          <dgm:resizeHandles val="exact"/>
        </dgm:presLayoutVars>
      </dgm:prSet>
      <dgm:spPr/>
    </dgm:pt>
    <dgm:pt modelId="{E2EE5B7C-CC35-4A1A-9551-32B0AC7C249B}" type="pres">
      <dgm:prSet presAssocID="{F1CF9164-C3C3-4FBA-9AEB-1C53260B6D67}" presName="parentLin" presStyleCnt="0"/>
      <dgm:spPr/>
    </dgm:pt>
    <dgm:pt modelId="{5B38F226-E4F8-4CF0-B773-B0B481A1679F}" type="pres">
      <dgm:prSet presAssocID="{F1CF9164-C3C3-4FBA-9AEB-1C53260B6D67}" presName="parentLeftMargin" presStyleLbl="node1" presStyleIdx="0" presStyleCnt="2"/>
      <dgm:spPr/>
    </dgm:pt>
    <dgm:pt modelId="{94523662-B7A8-4121-9F19-07C8CDA2B3E5}" type="pres">
      <dgm:prSet presAssocID="{F1CF9164-C3C3-4FBA-9AEB-1C53260B6D67}" presName="parentText" presStyleLbl="node1" presStyleIdx="0" presStyleCnt="2">
        <dgm:presLayoutVars>
          <dgm:chMax val="0"/>
          <dgm:bulletEnabled val="1"/>
        </dgm:presLayoutVars>
      </dgm:prSet>
      <dgm:spPr/>
    </dgm:pt>
    <dgm:pt modelId="{60E6AB48-F2A8-44DF-8ACD-EFE66DD511A7}" type="pres">
      <dgm:prSet presAssocID="{F1CF9164-C3C3-4FBA-9AEB-1C53260B6D67}" presName="negativeSpace" presStyleCnt="0"/>
      <dgm:spPr/>
    </dgm:pt>
    <dgm:pt modelId="{728C6075-D617-42D9-B247-2B2A1B4AD604}" type="pres">
      <dgm:prSet presAssocID="{F1CF9164-C3C3-4FBA-9AEB-1C53260B6D67}" presName="childText" presStyleLbl="conFgAcc1" presStyleIdx="0" presStyleCnt="2">
        <dgm:presLayoutVars>
          <dgm:bulletEnabled val="1"/>
        </dgm:presLayoutVars>
      </dgm:prSet>
      <dgm:spPr/>
    </dgm:pt>
    <dgm:pt modelId="{141F280E-FBEF-4B12-9F91-C794C61BDEE9}" type="pres">
      <dgm:prSet presAssocID="{A042E116-8671-4EEE-9CA3-B082A746850D}" presName="spaceBetweenRectangles" presStyleCnt="0"/>
      <dgm:spPr/>
    </dgm:pt>
    <dgm:pt modelId="{E0DE1ABE-CDF2-4F79-9461-7FFA9F69C8EB}" type="pres">
      <dgm:prSet presAssocID="{AEA6D575-F6F4-4217-8347-6AC09D932126}" presName="parentLin" presStyleCnt="0"/>
      <dgm:spPr/>
    </dgm:pt>
    <dgm:pt modelId="{253D6D23-505D-4BE8-8597-EF9E510989CB}" type="pres">
      <dgm:prSet presAssocID="{AEA6D575-F6F4-4217-8347-6AC09D932126}" presName="parentLeftMargin" presStyleLbl="node1" presStyleIdx="0" presStyleCnt="2"/>
      <dgm:spPr/>
    </dgm:pt>
    <dgm:pt modelId="{9E4544A6-0207-49D6-B546-5155A7404316}" type="pres">
      <dgm:prSet presAssocID="{AEA6D575-F6F4-4217-8347-6AC09D932126}" presName="parentText" presStyleLbl="node1" presStyleIdx="1" presStyleCnt="2">
        <dgm:presLayoutVars>
          <dgm:chMax val="0"/>
          <dgm:bulletEnabled val="1"/>
        </dgm:presLayoutVars>
      </dgm:prSet>
      <dgm:spPr/>
    </dgm:pt>
    <dgm:pt modelId="{E8A2A309-C1B5-475C-9CBF-B43984BC613F}" type="pres">
      <dgm:prSet presAssocID="{AEA6D575-F6F4-4217-8347-6AC09D932126}" presName="negativeSpace" presStyleCnt="0"/>
      <dgm:spPr/>
    </dgm:pt>
    <dgm:pt modelId="{3CDF04EC-D4D7-443A-92F9-4CB739F13A47}" type="pres">
      <dgm:prSet presAssocID="{AEA6D575-F6F4-4217-8347-6AC09D932126}" presName="childText" presStyleLbl="conFgAcc1" presStyleIdx="1" presStyleCnt="2">
        <dgm:presLayoutVars>
          <dgm:bulletEnabled val="1"/>
        </dgm:presLayoutVars>
      </dgm:prSet>
      <dgm:spPr/>
    </dgm:pt>
  </dgm:ptLst>
  <dgm:cxnLst>
    <dgm:cxn modelId="{7A247E0D-061D-468E-BFE7-21803CF161D0}" type="presOf" srcId="{77B37716-4314-4018-9270-49EF6241FD6C}" destId="{728C6075-D617-42D9-B247-2B2A1B4AD604}" srcOrd="0" destOrd="3" presId="urn:microsoft.com/office/officeart/2005/8/layout/list1"/>
    <dgm:cxn modelId="{E064E825-47C5-4E40-95C3-E95ACCAB89DE}" type="presOf" srcId="{801394CA-C3F9-40AE-8C6A-DA7FBBB873EB}" destId="{370A7C04-72FD-4870-A651-96A3BF42301E}" srcOrd="0" destOrd="0" presId="urn:microsoft.com/office/officeart/2005/8/layout/list1"/>
    <dgm:cxn modelId="{AFC9D25C-0144-45C0-8B69-50D41ABDD805}" srcId="{F1CF9164-C3C3-4FBA-9AEB-1C53260B6D67}" destId="{69981F1C-7FB2-45E3-88C6-861AF6BDA4AD}" srcOrd="1" destOrd="0" parTransId="{9B45D69C-347B-4085-A858-191D600CA18F}" sibTransId="{EF43C2D0-B968-49A1-BFF2-FCF03065C8BD}"/>
    <dgm:cxn modelId="{DE9F6D5D-D301-4A2A-AE80-F6B129E623E5}" type="presOf" srcId="{DBE5C9C8-18A9-4ADA-9B34-F4E39FC85272}" destId="{728C6075-D617-42D9-B247-2B2A1B4AD604}" srcOrd="0" destOrd="0" presId="urn:microsoft.com/office/officeart/2005/8/layout/list1"/>
    <dgm:cxn modelId="{2D439A4E-E6D2-45E4-89A3-D9F06357827C}" type="presOf" srcId="{69981F1C-7FB2-45E3-88C6-861AF6BDA4AD}" destId="{728C6075-D617-42D9-B247-2B2A1B4AD604}" srcOrd="0" destOrd="1" presId="urn:microsoft.com/office/officeart/2005/8/layout/list1"/>
    <dgm:cxn modelId="{E2769957-7260-4514-A192-8ADA309BA5EA}" type="presOf" srcId="{F1CF9164-C3C3-4FBA-9AEB-1C53260B6D67}" destId="{5B38F226-E4F8-4CF0-B773-B0B481A1679F}" srcOrd="0" destOrd="0" presId="urn:microsoft.com/office/officeart/2005/8/layout/list1"/>
    <dgm:cxn modelId="{67DFFC7C-C03C-4AC7-9215-1792C12044C4}" type="presOf" srcId="{FE31A5DF-0305-4AA7-BF81-79D8352B8D5F}" destId="{3CDF04EC-D4D7-443A-92F9-4CB739F13A47}" srcOrd="0" destOrd="0" presId="urn:microsoft.com/office/officeart/2005/8/layout/list1"/>
    <dgm:cxn modelId="{71027280-6F65-4CAB-B77B-A31A2727182D}" srcId="{F1CF9164-C3C3-4FBA-9AEB-1C53260B6D67}" destId="{77B37716-4314-4018-9270-49EF6241FD6C}" srcOrd="3" destOrd="0" parTransId="{B00138F8-D6B4-4321-AA1C-10E77BCD7F1B}" sibTransId="{5C7E71F1-5E84-405F-BE83-8FED393A7FAF}"/>
    <dgm:cxn modelId="{FBF8CB83-CD1D-44FE-9B39-C4B2DFAF11DC}" type="presOf" srcId="{AEA6D575-F6F4-4217-8347-6AC09D932126}" destId="{9E4544A6-0207-49D6-B546-5155A7404316}" srcOrd="1" destOrd="0" presId="urn:microsoft.com/office/officeart/2005/8/layout/list1"/>
    <dgm:cxn modelId="{E6D52C86-7828-4CB9-B667-F23929CFDFED}" type="presOf" srcId="{F1CF9164-C3C3-4FBA-9AEB-1C53260B6D67}" destId="{94523662-B7A8-4121-9F19-07C8CDA2B3E5}" srcOrd="1" destOrd="0" presId="urn:microsoft.com/office/officeart/2005/8/layout/list1"/>
    <dgm:cxn modelId="{62461E8E-5193-4277-A33E-9EBB2F406426}" type="presOf" srcId="{124F5E95-F959-4AF9-89BC-4F3BBB74871F}" destId="{728C6075-D617-42D9-B247-2B2A1B4AD604}" srcOrd="0" destOrd="2" presId="urn:microsoft.com/office/officeart/2005/8/layout/list1"/>
    <dgm:cxn modelId="{AE3100B5-D402-45A6-9A71-438D01437715}" srcId="{F1CF9164-C3C3-4FBA-9AEB-1C53260B6D67}" destId="{124F5E95-F959-4AF9-89BC-4F3BBB74871F}" srcOrd="2" destOrd="0" parTransId="{6747B96B-6A39-43A1-B36C-8C86DDD97EB8}" sibTransId="{3C8E45F8-2D7B-494E-A136-ADAFF869F4E6}"/>
    <dgm:cxn modelId="{F05486C2-714D-4D8F-AB56-2474E0448227}" srcId="{F1CF9164-C3C3-4FBA-9AEB-1C53260B6D67}" destId="{DBE5C9C8-18A9-4ADA-9B34-F4E39FC85272}" srcOrd="0" destOrd="0" parTransId="{DE277B5A-7B80-47AF-B864-7C37CD77FDDA}" sibTransId="{0605737D-005C-4828-B4A1-609FB0ECD3F0}"/>
    <dgm:cxn modelId="{278106D7-49D2-446E-A19D-9CF8E46C1D87}" srcId="{AEA6D575-F6F4-4217-8347-6AC09D932126}" destId="{FE31A5DF-0305-4AA7-BF81-79D8352B8D5F}" srcOrd="0" destOrd="0" parTransId="{7D1BCA20-041D-4A3D-A5DB-5320ED3A84C7}" sibTransId="{F9FD1593-0C2F-4EB1-8BFD-1917C53EF9ED}"/>
    <dgm:cxn modelId="{5E8149EA-4430-413B-ADA4-F2014F26C9EA}" srcId="{801394CA-C3F9-40AE-8C6A-DA7FBBB873EB}" destId="{AEA6D575-F6F4-4217-8347-6AC09D932126}" srcOrd="1" destOrd="0" parTransId="{5B6E1269-3D79-482B-AB0C-B7216DF6DA28}" sibTransId="{69220A6F-26AD-4439-A747-43A958D469F5}"/>
    <dgm:cxn modelId="{8DF355ED-A411-4DEA-8CF4-72CC522DB60C}" srcId="{801394CA-C3F9-40AE-8C6A-DA7FBBB873EB}" destId="{F1CF9164-C3C3-4FBA-9AEB-1C53260B6D67}" srcOrd="0" destOrd="0" parTransId="{BE1CAA9A-31E7-4DBC-88CC-9AD39D891E3D}" sibTransId="{A042E116-8671-4EEE-9CA3-B082A746850D}"/>
    <dgm:cxn modelId="{0A03CDF3-1E08-4C7F-87D1-650F28C1E85A}" type="presOf" srcId="{AEA6D575-F6F4-4217-8347-6AC09D932126}" destId="{253D6D23-505D-4BE8-8597-EF9E510989CB}" srcOrd="0" destOrd="0" presId="urn:microsoft.com/office/officeart/2005/8/layout/list1"/>
    <dgm:cxn modelId="{8DA534FC-C814-4F82-BEEA-5175E90E4D6F}" type="presParOf" srcId="{370A7C04-72FD-4870-A651-96A3BF42301E}" destId="{E2EE5B7C-CC35-4A1A-9551-32B0AC7C249B}" srcOrd="0" destOrd="0" presId="urn:microsoft.com/office/officeart/2005/8/layout/list1"/>
    <dgm:cxn modelId="{C44EE145-87C4-4F61-9D5C-09031628B0AC}" type="presParOf" srcId="{E2EE5B7C-CC35-4A1A-9551-32B0AC7C249B}" destId="{5B38F226-E4F8-4CF0-B773-B0B481A1679F}" srcOrd="0" destOrd="0" presId="urn:microsoft.com/office/officeart/2005/8/layout/list1"/>
    <dgm:cxn modelId="{B1172E06-0EFB-48D0-AB67-888AE601A105}" type="presParOf" srcId="{E2EE5B7C-CC35-4A1A-9551-32B0AC7C249B}" destId="{94523662-B7A8-4121-9F19-07C8CDA2B3E5}" srcOrd="1" destOrd="0" presId="urn:microsoft.com/office/officeart/2005/8/layout/list1"/>
    <dgm:cxn modelId="{A96DD9ED-19F4-4E36-9551-8C31443806F0}" type="presParOf" srcId="{370A7C04-72FD-4870-A651-96A3BF42301E}" destId="{60E6AB48-F2A8-44DF-8ACD-EFE66DD511A7}" srcOrd="1" destOrd="0" presId="urn:microsoft.com/office/officeart/2005/8/layout/list1"/>
    <dgm:cxn modelId="{F4943989-6E07-4D9E-A33B-95C4DDA43D93}" type="presParOf" srcId="{370A7C04-72FD-4870-A651-96A3BF42301E}" destId="{728C6075-D617-42D9-B247-2B2A1B4AD604}" srcOrd="2" destOrd="0" presId="urn:microsoft.com/office/officeart/2005/8/layout/list1"/>
    <dgm:cxn modelId="{8EED52F8-841C-4519-A7A8-843CDD4FB856}" type="presParOf" srcId="{370A7C04-72FD-4870-A651-96A3BF42301E}" destId="{141F280E-FBEF-4B12-9F91-C794C61BDEE9}" srcOrd="3" destOrd="0" presId="urn:microsoft.com/office/officeart/2005/8/layout/list1"/>
    <dgm:cxn modelId="{7F32A84F-1381-40D3-95A5-807D212071D2}" type="presParOf" srcId="{370A7C04-72FD-4870-A651-96A3BF42301E}" destId="{E0DE1ABE-CDF2-4F79-9461-7FFA9F69C8EB}" srcOrd="4" destOrd="0" presId="urn:microsoft.com/office/officeart/2005/8/layout/list1"/>
    <dgm:cxn modelId="{DB74F045-D93C-48EC-8FAB-BD1FFD1446FB}" type="presParOf" srcId="{E0DE1ABE-CDF2-4F79-9461-7FFA9F69C8EB}" destId="{253D6D23-505D-4BE8-8597-EF9E510989CB}" srcOrd="0" destOrd="0" presId="urn:microsoft.com/office/officeart/2005/8/layout/list1"/>
    <dgm:cxn modelId="{CA0E59D0-23A0-4CC6-B132-16F65B2868B5}" type="presParOf" srcId="{E0DE1ABE-CDF2-4F79-9461-7FFA9F69C8EB}" destId="{9E4544A6-0207-49D6-B546-5155A7404316}" srcOrd="1" destOrd="0" presId="urn:microsoft.com/office/officeart/2005/8/layout/list1"/>
    <dgm:cxn modelId="{BE608B05-C467-457A-8B09-8D746C78DD89}" type="presParOf" srcId="{370A7C04-72FD-4870-A651-96A3BF42301E}" destId="{E8A2A309-C1B5-475C-9CBF-B43984BC613F}" srcOrd="5" destOrd="0" presId="urn:microsoft.com/office/officeart/2005/8/layout/list1"/>
    <dgm:cxn modelId="{3FC2F001-95F2-48D1-A970-3637C7808C43}" type="presParOf" srcId="{370A7C04-72FD-4870-A651-96A3BF42301E}" destId="{3CDF04EC-D4D7-443A-92F9-4CB739F13A47}"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0EB805E-D910-4C76-B115-064080512819}" type="doc">
      <dgm:prSet loTypeId="urn:microsoft.com/office/officeart/2005/8/layout/list1" loCatId="list" qsTypeId="urn:microsoft.com/office/officeart/2005/8/quickstyle/simple2" qsCatId="simple" csTypeId="urn:microsoft.com/office/officeart/2005/8/colors/accent0_3" csCatId="mainScheme"/>
      <dgm:spPr/>
      <dgm:t>
        <a:bodyPr/>
        <a:lstStyle/>
        <a:p>
          <a:endParaRPr lang="en-US"/>
        </a:p>
      </dgm:t>
    </dgm:pt>
    <dgm:pt modelId="{979B5F13-E42B-4595-85C6-393CB39D48A5}">
      <dgm:prSet/>
      <dgm:spPr/>
      <dgm:t>
        <a:bodyPr/>
        <a:lstStyle/>
        <a:p>
          <a:r>
            <a:rPr lang="en-US"/>
            <a:t>Computer Labs</a:t>
          </a:r>
        </a:p>
      </dgm:t>
    </dgm:pt>
    <dgm:pt modelId="{39357451-25E5-4BB2-A417-A81483ECED03}" type="parTrans" cxnId="{BA5AE74F-738A-422F-984A-4C1A9002DAED}">
      <dgm:prSet/>
      <dgm:spPr/>
      <dgm:t>
        <a:bodyPr/>
        <a:lstStyle/>
        <a:p>
          <a:endParaRPr lang="en-US"/>
        </a:p>
      </dgm:t>
    </dgm:pt>
    <dgm:pt modelId="{4E3EEDE0-6E7E-4D79-A8BF-7BC6FADE3D5D}" type="sibTrans" cxnId="{BA5AE74F-738A-422F-984A-4C1A9002DAED}">
      <dgm:prSet/>
      <dgm:spPr/>
      <dgm:t>
        <a:bodyPr/>
        <a:lstStyle/>
        <a:p>
          <a:endParaRPr lang="en-US"/>
        </a:p>
      </dgm:t>
    </dgm:pt>
    <dgm:pt modelId="{FD33CA7C-4ED4-421D-88BB-D9FC5ADC5E77}">
      <dgm:prSet/>
      <dgm:spPr/>
      <dgm:t>
        <a:bodyPr/>
        <a:lstStyle/>
        <a:p>
          <a:r>
            <a:rPr lang="en-US"/>
            <a:t>Lab 007 (20 Dell Desktops)</a:t>
          </a:r>
        </a:p>
      </dgm:t>
    </dgm:pt>
    <dgm:pt modelId="{44E887F2-81B2-442E-BB9E-8593D7D75BF2}" type="parTrans" cxnId="{6A2EB277-388B-42ED-81F9-85A89271C72B}">
      <dgm:prSet/>
      <dgm:spPr/>
      <dgm:t>
        <a:bodyPr/>
        <a:lstStyle/>
        <a:p>
          <a:endParaRPr lang="en-US"/>
        </a:p>
      </dgm:t>
    </dgm:pt>
    <dgm:pt modelId="{32719D7D-5358-4241-86A4-892C8E778A0F}" type="sibTrans" cxnId="{6A2EB277-388B-42ED-81F9-85A89271C72B}">
      <dgm:prSet/>
      <dgm:spPr/>
      <dgm:t>
        <a:bodyPr/>
        <a:lstStyle/>
        <a:p>
          <a:endParaRPr lang="en-US"/>
        </a:p>
      </dgm:t>
    </dgm:pt>
    <dgm:pt modelId="{BAD4F2CB-94B5-4E6B-8A82-87AE08F14055}">
      <dgm:prSet/>
      <dgm:spPr/>
      <dgm:t>
        <a:bodyPr/>
        <a:lstStyle/>
        <a:p>
          <a:r>
            <a:rPr lang="en-US"/>
            <a:t>Lab 221 (14 Dell Desktops)</a:t>
          </a:r>
        </a:p>
      </dgm:t>
    </dgm:pt>
    <dgm:pt modelId="{02F74053-D583-4F05-8327-70CF91D9BBC2}" type="parTrans" cxnId="{74C44D63-3797-4A27-97D7-3F962BFFE839}">
      <dgm:prSet/>
      <dgm:spPr/>
      <dgm:t>
        <a:bodyPr/>
        <a:lstStyle/>
        <a:p>
          <a:endParaRPr lang="en-US"/>
        </a:p>
      </dgm:t>
    </dgm:pt>
    <dgm:pt modelId="{8E9BA6CA-734D-498A-81C4-DD62FCCBF232}" type="sibTrans" cxnId="{74C44D63-3797-4A27-97D7-3F962BFFE839}">
      <dgm:prSet/>
      <dgm:spPr/>
      <dgm:t>
        <a:bodyPr/>
        <a:lstStyle/>
        <a:p>
          <a:endParaRPr lang="en-US"/>
        </a:p>
      </dgm:t>
    </dgm:pt>
    <dgm:pt modelId="{F76467E1-573A-4BF4-A392-01DA081298EC}">
      <dgm:prSet/>
      <dgm:spPr/>
      <dgm:t>
        <a:bodyPr/>
        <a:lstStyle/>
        <a:p>
          <a:r>
            <a:rPr lang="en-US"/>
            <a:t>Lab 407 (20 iMacs)</a:t>
          </a:r>
        </a:p>
      </dgm:t>
    </dgm:pt>
    <dgm:pt modelId="{CA9025FB-2D62-4231-A88C-32C73DEA6E65}" type="parTrans" cxnId="{85725222-E773-42E0-8618-4C0981AD058E}">
      <dgm:prSet/>
      <dgm:spPr/>
      <dgm:t>
        <a:bodyPr/>
        <a:lstStyle/>
        <a:p>
          <a:endParaRPr lang="en-US"/>
        </a:p>
      </dgm:t>
    </dgm:pt>
    <dgm:pt modelId="{A3DED3CD-572D-405F-826C-A5FFD6C13903}" type="sibTrans" cxnId="{85725222-E773-42E0-8618-4C0981AD058E}">
      <dgm:prSet/>
      <dgm:spPr/>
      <dgm:t>
        <a:bodyPr/>
        <a:lstStyle/>
        <a:p>
          <a:endParaRPr lang="en-US"/>
        </a:p>
      </dgm:t>
    </dgm:pt>
    <dgm:pt modelId="{3942D5F0-9116-457B-8D47-5549F0E5187D}">
      <dgm:prSet/>
      <dgm:spPr/>
      <dgm:t>
        <a:bodyPr/>
        <a:lstStyle/>
        <a:p>
          <a:r>
            <a:rPr lang="en-US"/>
            <a:t>Laptop Carts</a:t>
          </a:r>
        </a:p>
      </dgm:t>
    </dgm:pt>
    <dgm:pt modelId="{CBB78E9C-82E3-4F89-ACDF-59730177C134}" type="parTrans" cxnId="{1887CE9A-04F6-4990-A9B9-58841B047E86}">
      <dgm:prSet/>
      <dgm:spPr/>
      <dgm:t>
        <a:bodyPr/>
        <a:lstStyle/>
        <a:p>
          <a:endParaRPr lang="en-US"/>
        </a:p>
      </dgm:t>
    </dgm:pt>
    <dgm:pt modelId="{2871B3A0-B4C2-4DAA-A664-5A247930444D}" type="sibTrans" cxnId="{1887CE9A-04F6-4990-A9B9-58841B047E86}">
      <dgm:prSet/>
      <dgm:spPr/>
      <dgm:t>
        <a:bodyPr/>
        <a:lstStyle/>
        <a:p>
          <a:endParaRPr lang="en-US"/>
        </a:p>
      </dgm:t>
    </dgm:pt>
    <dgm:pt modelId="{1756AF38-85E9-4A99-98B4-8BABC3D065DD}">
      <dgm:prSet/>
      <dgm:spPr/>
      <dgm:t>
        <a:bodyPr/>
        <a:lstStyle/>
        <a:p>
          <a:r>
            <a:rPr lang="en-US"/>
            <a:t>Cart #1 (30 Dell Laptops)</a:t>
          </a:r>
        </a:p>
      </dgm:t>
    </dgm:pt>
    <dgm:pt modelId="{40CF8A7D-27E2-492E-8300-5FB96C07CDE6}" type="parTrans" cxnId="{BEAD760B-0583-4478-B7C8-766FBD57CF78}">
      <dgm:prSet/>
      <dgm:spPr/>
      <dgm:t>
        <a:bodyPr/>
        <a:lstStyle/>
        <a:p>
          <a:endParaRPr lang="en-US"/>
        </a:p>
      </dgm:t>
    </dgm:pt>
    <dgm:pt modelId="{14E5C67F-1463-4F0A-9B05-BDB8A5CFDDE5}" type="sibTrans" cxnId="{BEAD760B-0583-4478-B7C8-766FBD57CF78}">
      <dgm:prSet/>
      <dgm:spPr/>
      <dgm:t>
        <a:bodyPr/>
        <a:lstStyle/>
        <a:p>
          <a:endParaRPr lang="en-US"/>
        </a:p>
      </dgm:t>
    </dgm:pt>
    <dgm:pt modelId="{729A948F-A77E-4895-8CEF-B52A52EDAB48}">
      <dgm:prSet/>
      <dgm:spPr/>
      <dgm:t>
        <a:bodyPr/>
        <a:lstStyle/>
        <a:p>
          <a:r>
            <a:rPr lang="en-US"/>
            <a:t>Cart #2 (30 Dell Laptops)</a:t>
          </a:r>
        </a:p>
      </dgm:t>
    </dgm:pt>
    <dgm:pt modelId="{9DCB5B09-76EC-4535-990D-288FAA074815}" type="parTrans" cxnId="{6AFF2ECE-85E2-469C-8541-B82FD891C727}">
      <dgm:prSet/>
      <dgm:spPr/>
      <dgm:t>
        <a:bodyPr/>
        <a:lstStyle/>
        <a:p>
          <a:endParaRPr lang="en-US"/>
        </a:p>
      </dgm:t>
    </dgm:pt>
    <dgm:pt modelId="{09441AD3-D10F-4A50-9D5D-AD03D81B93A4}" type="sibTrans" cxnId="{6AFF2ECE-85E2-469C-8541-B82FD891C727}">
      <dgm:prSet/>
      <dgm:spPr/>
      <dgm:t>
        <a:bodyPr/>
        <a:lstStyle/>
        <a:p>
          <a:endParaRPr lang="en-US"/>
        </a:p>
      </dgm:t>
    </dgm:pt>
    <dgm:pt modelId="{5F847EA9-C83D-4A6B-B940-51577958E599}">
      <dgm:prSet/>
      <dgm:spPr/>
      <dgm:t>
        <a:bodyPr/>
        <a:lstStyle/>
        <a:p>
          <a:r>
            <a:rPr lang="en-US"/>
            <a:t>Video Conference Equipment</a:t>
          </a:r>
        </a:p>
      </dgm:t>
    </dgm:pt>
    <dgm:pt modelId="{854051AB-E0BC-420A-AD90-41FF71F7CA07}" type="parTrans" cxnId="{3E0DC1F5-52BA-44EE-AE4A-518266D9E1A1}">
      <dgm:prSet/>
      <dgm:spPr/>
      <dgm:t>
        <a:bodyPr/>
        <a:lstStyle/>
        <a:p>
          <a:endParaRPr lang="en-US"/>
        </a:p>
      </dgm:t>
    </dgm:pt>
    <dgm:pt modelId="{6A5A7549-A9FF-4E84-9B01-DDC39223C4BD}" type="sibTrans" cxnId="{3E0DC1F5-52BA-44EE-AE4A-518266D9E1A1}">
      <dgm:prSet/>
      <dgm:spPr/>
      <dgm:t>
        <a:bodyPr/>
        <a:lstStyle/>
        <a:p>
          <a:endParaRPr lang="en-US"/>
        </a:p>
      </dgm:t>
    </dgm:pt>
    <dgm:pt modelId="{123E9F0F-42ED-46A1-BC5A-F8159F25F6D6}">
      <dgm:prSet/>
      <dgm:spPr/>
      <dgm:t>
        <a:bodyPr/>
        <a:lstStyle/>
        <a:p>
          <a:r>
            <a:rPr lang="en-US"/>
            <a:t>1-4 People</a:t>
          </a:r>
        </a:p>
      </dgm:t>
    </dgm:pt>
    <dgm:pt modelId="{9CBF4BBC-EE27-4AB8-9D80-135C9292FDDC}" type="parTrans" cxnId="{F5845F00-0D7A-496B-A1C7-B33FD29D3867}">
      <dgm:prSet/>
      <dgm:spPr/>
      <dgm:t>
        <a:bodyPr/>
        <a:lstStyle/>
        <a:p>
          <a:endParaRPr lang="en-US"/>
        </a:p>
      </dgm:t>
    </dgm:pt>
    <dgm:pt modelId="{DA4106FD-8BAF-4A5B-9131-CF735C5D48BC}" type="sibTrans" cxnId="{F5845F00-0D7A-496B-A1C7-B33FD29D3867}">
      <dgm:prSet/>
      <dgm:spPr/>
      <dgm:t>
        <a:bodyPr/>
        <a:lstStyle/>
        <a:p>
          <a:endParaRPr lang="en-US"/>
        </a:p>
      </dgm:t>
    </dgm:pt>
    <dgm:pt modelId="{1A752812-C6B1-4F48-9E67-9233846097FF}">
      <dgm:prSet/>
      <dgm:spPr/>
      <dgm:t>
        <a:bodyPr/>
        <a:lstStyle/>
        <a:p>
          <a:r>
            <a:rPr lang="en-US"/>
            <a:t>1-6 People</a:t>
          </a:r>
        </a:p>
      </dgm:t>
    </dgm:pt>
    <dgm:pt modelId="{EC46DB72-51EC-4193-9E78-08192A1E0BFE}" type="parTrans" cxnId="{B1FAECD9-5AF0-44EB-9624-70F29C96F59F}">
      <dgm:prSet/>
      <dgm:spPr/>
      <dgm:t>
        <a:bodyPr/>
        <a:lstStyle/>
        <a:p>
          <a:endParaRPr lang="en-US"/>
        </a:p>
      </dgm:t>
    </dgm:pt>
    <dgm:pt modelId="{C75A8385-98D3-433A-99BC-B43BA7174E56}" type="sibTrans" cxnId="{B1FAECD9-5AF0-44EB-9624-70F29C96F59F}">
      <dgm:prSet/>
      <dgm:spPr/>
      <dgm:t>
        <a:bodyPr/>
        <a:lstStyle/>
        <a:p>
          <a:endParaRPr lang="en-US"/>
        </a:p>
      </dgm:t>
    </dgm:pt>
    <dgm:pt modelId="{C44DF46A-368A-4C21-A24A-5B357E38BDF0}">
      <dgm:prSet/>
      <dgm:spPr/>
      <dgm:t>
        <a:bodyPr/>
        <a:lstStyle/>
        <a:p>
          <a:r>
            <a:rPr lang="en-US"/>
            <a:t>6-10 People</a:t>
          </a:r>
        </a:p>
      </dgm:t>
    </dgm:pt>
    <dgm:pt modelId="{381B1892-4DEE-4075-BAD3-5D45D24B813E}" type="parTrans" cxnId="{6D5E7A6F-D6C0-4D79-A222-6E1162A67BF2}">
      <dgm:prSet/>
      <dgm:spPr/>
      <dgm:t>
        <a:bodyPr/>
        <a:lstStyle/>
        <a:p>
          <a:endParaRPr lang="en-US"/>
        </a:p>
      </dgm:t>
    </dgm:pt>
    <dgm:pt modelId="{D671723A-A8DF-4912-8BDC-05E9574E8E24}" type="sibTrans" cxnId="{6D5E7A6F-D6C0-4D79-A222-6E1162A67BF2}">
      <dgm:prSet/>
      <dgm:spPr/>
      <dgm:t>
        <a:bodyPr/>
        <a:lstStyle/>
        <a:p>
          <a:endParaRPr lang="en-US"/>
        </a:p>
      </dgm:t>
    </dgm:pt>
    <dgm:pt modelId="{84194CD2-EBCE-479F-BC97-0408F0CEA5E4}">
      <dgm:prSet/>
      <dgm:spPr/>
      <dgm:t>
        <a:bodyPr/>
        <a:lstStyle/>
        <a:p>
          <a:r>
            <a:rPr lang="en-US"/>
            <a:t>10-25 People</a:t>
          </a:r>
        </a:p>
      </dgm:t>
    </dgm:pt>
    <dgm:pt modelId="{EE167CE5-965D-4797-912F-ACFD132241D2}" type="parTrans" cxnId="{5A7CFFFD-E380-439B-AA6B-C98E2B586376}">
      <dgm:prSet/>
      <dgm:spPr/>
      <dgm:t>
        <a:bodyPr/>
        <a:lstStyle/>
        <a:p>
          <a:endParaRPr lang="en-US"/>
        </a:p>
      </dgm:t>
    </dgm:pt>
    <dgm:pt modelId="{009392BA-4AD1-474A-A89C-FE9847A2A97C}" type="sibTrans" cxnId="{5A7CFFFD-E380-439B-AA6B-C98E2B586376}">
      <dgm:prSet/>
      <dgm:spPr/>
      <dgm:t>
        <a:bodyPr/>
        <a:lstStyle/>
        <a:p>
          <a:endParaRPr lang="en-US"/>
        </a:p>
      </dgm:t>
    </dgm:pt>
    <dgm:pt modelId="{92597111-BCEB-484E-A32D-11DDCD9BFF4F}" type="pres">
      <dgm:prSet presAssocID="{90EB805E-D910-4C76-B115-064080512819}" presName="linear" presStyleCnt="0">
        <dgm:presLayoutVars>
          <dgm:dir/>
          <dgm:animLvl val="lvl"/>
          <dgm:resizeHandles val="exact"/>
        </dgm:presLayoutVars>
      </dgm:prSet>
      <dgm:spPr/>
    </dgm:pt>
    <dgm:pt modelId="{AC068693-5067-4388-930F-5BB5B9202B8F}" type="pres">
      <dgm:prSet presAssocID="{979B5F13-E42B-4595-85C6-393CB39D48A5}" presName="parentLin" presStyleCnt="0"/>
      <dgm:spPr/>
    </dgm:pt>
    <dgm:pt modelId="{50AEAE36-E4D4-4733-9068-C1F72B51277B}" type="pres">
      <dgm:prSet presAssocID="{979B5F13-E42B-4595-85C6-393CB39D48A5}" presName="parentLeftMargin" presStyleLbl="node1" presStyleIdx="0" presStyleCnt="3"/>
      <dgm:spPr/>
    </dgm:pt>
    <dgm:pt modelId="{BA0E8272-003B-41F0-BE63-17DACA0D1E22}" type="pres">
      <dgm:prSet presAssocID="{979B5F13-E42B-4595-85C6-393CB39D48A5}" presName="parentText" presStyleLbl="node1" presStyleIdx="0" presStyleCnt="3">
        <dgm:presLayoutVars>
          <dgm:chMax val="0"/>
          <dgm:bulletEnabled val="1"/>
        </dgm:presLayoutVars>
      </dgm:prSet>
      <dgm:spPr/>
    </dgm:pt>
    <dgm:pt modelId="{8C67B06B-2931-4E46-92EB-4D3D35436D53}" type="pres">
      <dgm:prSet presAssocID="{979B5F13-E42B-4595-85C6-393CB39D48A5}" presName="negativeSpace" presStyleCnt="0"/>
      <dgm:spPr/>
    </dgm:pt>
    <dgm:pt modelId="{468C8703-A3C4-4C3F-ABD0-82DB4289FAAD}" type="pres">
      <dgm:prSet presAssocID="{979B5F13-E42B-4595-85C6-393CB39D48A5}" presName="childText" presStyleLbl="conFgAcc1" presStyleIdx="0" presStyleCnt="3">
        <dgm:presLayoutVars>
          <dgm:bulletEnabled val="1"/>
        </dgm:presLayoutVars>
      </dgm:prSet>
      <dgm:spPr/>
    </dgm:pt>
    <dgm:pt modelId="{B74A7427-01A5-4773-98C7-DD0E25E88E50}" type="pres">
      <dgm:prSet presAssocID="{4E3EEDE0-6E7E-4D79-A8BF-7BC6FADE3D5D}" presName="spaceBetweenRectangles" presStyleCnt="0"/>
      <dgm:spPr/>
    </dgm:pt>
    <dgm:pt modelId="{368E5EA9-5E85-4971-B218-026C1107C388}" type="pres">
      <dgm:prSet presAssocID="{3942D5F0-9116-457B-8D47-5549F0E5187D}" presName="parentLin" presStyleCnt="0"/>
      <dgm:spPr/>
    </dgm:pt>
    <dgm:pt modelId="{748A86B9-F8CD-4E64-912F-EB0C2C4EDD98}" type="pres">
      <dgm:prSet presAssocID="{3942D5F0-9116-457B-8D47-5549F0E5187D}" presName="parentLeftMargin" presStyleLbl="node1" presStyleIdx="0" presStyleCnt="3"/>
      <dgm:spPr/>
    </dgm:pt>
    <dgm:pt modelId="{89CF86EF-1B00-40B5-9042-FC040B56CAA0}" type="pres">
      <dgm:prSet presAssocID="{3942D5F0-9116-457B-8D47-5549F0E5187D}" presName="parentText" presStyleLbl="node1" presStyleIdx="1" presStyleCnt="3">
        <dgm:presLayoutVars>
          <dgm:chMax val="0"/>
          <dgm:bulletEnabled val="1"/>
        </dgm:presLayoutVars>
      </dgm:prSet>
      <dgm:spPr/>
    </dgm:pt>
    <dgm:pt modelId="{1BD39F98-0CDE-4993-9558-4E4DF7E092B6}" type="pres">
      <dgm:prSet presAssocID="{3942D5F0-9116-457B-8D47-5549F0E5187D}" presName="negativeSpace" presStyleCnt="0"/>
      <dgm:spPr/>
    </dgm:pt>
    <dgm:pt modelId="{05005245-DFA4-445F-A578-6FCE6D1C584E}" type="pres">
      <dgm:prSet presAssocID="{3942D5F0-9116-457B-8D47-5549F0E5187D}" presName="childText" presStyleLbl="conFgAcc1" presStyleIdx="1" presStyleCnt="3">
        <dgm:presLayoutVars>
          <dgm:bulletEnabled val="1"/>
        </dgm:presLayoutVars>
      </dgm:prSet>
      <dgm:spPr/>
    </dgm:pt>
    <dgm:pt modelId="{F86253DA-BA70-4FAE-AAF7-943FB1DCD6F3}" type="pres">
      <dgm:prSet presAssocID="{2871B3A0-B4C2-4DAA-A664-5A247930444D}" presName="spaceBetweenRectangles" presStyleCnt="0"/>
      <dgm:spPr/>
    </dgm:pt>
    <dgm:pt modelId="{79ACD573-2EF5-45BC-B2EA-FC55C1C9D443}" type="pres">
      <dgm:prSet presAssocID="{5F847EA9-C83D-4A6B-B940-51577958E599}" presName="parentLin" presStyleCnt="0"/>
      <dgm:spPr/>
    </dgm:pt>
    <dgm:pt modelId="{62A25215-67CC-4F3C-8F30-3067E5321FE7}" type="pres">
      <dgm:prSet presAssocID="{5F847EA9-C83D-4A6B-B940-51577958E599}" presName="parentLeftMargin" presStyleLbl="node1" presStyleIdx="1" presStyleCnt="3"/>
      <dgm:spPr/>
    </dgm:pt>
    <dgm:pt modelId="{346551A5-6AE0-4323-84AD-80C3D6AC061B}" type="pres">
      <dgm:prSet presAssocID="{5F847EA9-C83D-4A6B-B940-51577958E599}" presName="parentText" presStyleLbl="node1" presStyleIdx="2" presStyleCnt="3">
        <dgm:presLayoutVars>
          <dgm:chMax val="0"/>
          <dgm:bulletEnabled val="1"/>
        </dgm:presLayoutVars>
      </dgm:prSet>
      <dgm:spPr/>
    </dgm:pt>
    <dgm:pt modelId="{8C112C3B-35B5-4BFB-92BF-DFDA01F2C0BF}" type="pres">
      <dgm:prSet presAssocID="{5F847EA9-C83D-4A6B-B940-51577958E599}" presName="negativeSpace" presStyleCnt="0"/>
      <dgm:spPr/>
    </dgm:pt>
    <dgm:pt modelId="{93A5F9BC-C431-4721-8CC1-0B3F1D7E28B3}" type="pres">
      <dgm:prSet presAssocID="{5F847EA9-C83D-4A6B-B940-51577958E599}" presName="childText" presStyleLbl="conFgAcc1" presStyleIdx="2" presStyleCnt="3">
        <dgm:presLayoutVars>
          <dgm:bulletEnabled val="1"/>
        </dgm:presLayoutVars>
      </dgm:prSet>
      <dgm:spPr/>
    </dgm:pt>
  </dgm:ptLst>
  <dgm:cxnLst>
    <dgm:cxn modelId="{F5845F00-0D7A-496B-A1C7-B33FD29D3867}" srcId="{5F847EA9-C83D-4A6B-B940-51577958E599}" destId="{123E9F0F-42ED-46A1-BC5A-F8159F25F6D6}" srcOrd="0" destOrd="0" parTransId="{9CBF4BBC-EE27-4AB8-9D80-135C9292FDDC}" sibTransId="{DA4106FD-8BAF-4A5B-9131-CF735C5D48BC}"/>
    <dgm:cxn modelId="{AB55C706-8703-4FA6-9F59-4BCD975288B8}" type="presOf" srcId="{3942D5F0-9116-457B-8D47-5549F0E5187D}" destId="{748A86B9-F8CD-4E64-912F-EB0C2C4EDD98}" srcOrd="0" destOrd="0" presId="urn:microsoft.com/office/officeart/2005/8/layout/list1"/>
    <dgm:cxn modelId="{BEAD760B-0583-4478-B7C8-766FBD57CF78}" srcId="{3942D5F0-9116-457B-8D47-5549F0E5187D}" destId="{1756AF38-85E9-4A99-98B4-8BABC3D065DD}" srcOrd="0" destOrd="0" parTransId="{40CF8A7D-27E2-492E-8300-5FB96C07CDE6}" sibTransId="{14E5C67F-1463-4F0A-9B05-BDB8A5CFDDE5}"/>
    <dgm:cxn modelId="{128C2C11-C6AD-4488-9289-E85313130648}" type="presOf" srcId="{123E9F0F-42ED-46A1-BC5A-F8159F25F6D6}" destId="{93A5F9BC-C431-4721-8CC1-0B3F1D7E28B3}" srcOrd="0" destOrd="0" presId="urn:microsoft.com/office/officeart/2005/8/layout/list1"/>
    <dgm:cxn modelId="{CF70C51A-8D7B-4E54-9764-ED11AEBE8AC5}" type="presOf" srcId="{84194CD2-EBCE-479F-BC97-0408F0CEA5E4}" destId="{93A5F9BC-C431-4721-8CC1-0B3F1D7E28B3}" srcOrd="0" destOrd="3" presId="urn:microsoft.com/office/officeart/2005/8/layout/list1"/>
    <dgm:cxn modelId="{37DBDA1E-7881-4240-BEEA-13E49948B4D9}" type="presOf" srcId="{979B5F13-E42B-4595-85C6-393CB39D48A5}" destId="{BA0E8272-003B-41F0-BE63-17DACA0D1E22}" srcOrd="1" destOrd="0" presId="urn:microsoft.com/office/officeart/2005/8/layout/list1"/>
    <dgm:cxn modelId="{85725222-E773-42E0-8618-4C0981AD058E}" srcId="{979B5F13-E42B-4595-85C6-393CB39D48A5}" destId="{F76467E1-573A-4BF4-A392-01DA081298EC}" srcOrd="2" destOrd="0" parTransId="{CA9025FB-2D62-4231-A88C-32C73DEA6E65}" sibTransId="{A3DED3CD-572D-405F-826C-A5FFD6C13903}"/>
    <dgm:cxn modelId="{28E5CE35-4AB9-419C-BD3C-05DE317B50C5}" type="presOf" srcId="{F76467E1-573A-4BF4-A392-01DA081298EC}" destId="{468C8703-A3C4-4C3F-ABD0-82DB4289FAAD}" srcOrd="0" destOrd="2" presId="urn:microsoft.com/office/officeart/2005/8/layout/list1"/>
    <dgm:cxn modelId="{D8EAB261-879E-4C71-B3E9-A01433142007}" type="presOf" srcId="{5F847EA9-C83D-4A6B-B940-51577958E599}" destId="{346551A5-6AE0-4323-84AD-80C3D6AC061B}" srcOrd="1" destOrd="0" presId="urn:microsoft.com/office/officeart/2005/8/layout/list1"/>
    <dgm:cxn modelId="{74EAF962-D4CE-48BE-A331-2FAED0E9A31B}" type="presOf" srcId="{3942D5F0-9116-457B-8D47-5549F0E5187D}" destId="{89CF86EF-1B00-40B5-9042-FC040B56CAA0}" srcOrd="1" destOrd="0" presId="urn:microsoft.com/office/officeart/2005/8/layout/list1"/>
    <dgm:cxn modelId="{74C44D63-3797-4A27-97D7-3F962BFFE839}" srcId="{979B5F13-E42B-4595-85C6-393CB39D48A5}" destId="{BAD4F2CB-94B5-4E6B-8A82-87AE08F14055}" srcOrd="1" destOrd="0" parTransId="{02F74053-D583-4F05-8327-70CF91D9BBC2}" sibTransId="{8E9BA6CA-734D-498A-81C4-DD62FCCBF232}"/>
    <dgm:cxn modelId="{A101C845-DEF9-46EB-AEBA-EEAD97AD0932}" type="presOf" srcId="{1A752812-C6B1-4F48-9E67-9233846097FF}" destId="{93A5F9BC-C431-4721-8CC1-0B3F1D7E28B3}" srcOrd="0" destOrd="1" presId="urn:microsoft.com/office/officeart/2005/8/layout/list1"/>
    <dgm:cxn modelId="{6D5E7A6F-D6C0-4D79-A222-6E1162A67BF2}" srcId="{5F847EA9-C83D-4A6B-B940-51577958E599}" destId="{C44DF46A-368A-4C21-A24A-5B357E38BDF0}" srcOrd="2" destOrd="0" parTransId="{381B1892-4DEE-4075-BAD3-5D45D24B813E}" sibTransId="{D671723A-A8DF-4912-8BDC-05E9574E8E24}"/>
    <dgm:cxn modelId="{78585A6F-EBA1-4DEA-A09B-9405DE1A83C7}" type="presOf" srcId="{90EB805E-D910-4C76-B115-064080512819}" destId="{92597111-BCEB-484E-A32D-11DDCD9BFF4F}" srcOrd="0" destOrd="0" presId="urn:microsoft.com/office/officeart/2005/8/layout/list1"/>
    <dgm:cxn modelId="{BA5AE74F-738A-422F-984A-4C1A9002DAED}" srcId="{90EB805E-D910-4C76-B115-064080512819}" destId="{979B5F13-E42B-4595-85C6-393CB39D48A5}" srcOrd="0" destOrd="0" parTransId="{39357451-25E5-4BB2-A417-A81483ECED03}" sibTransId="{4E3EEDE0-6E7E-4D79-A8BF-7BC6FADE3D5D}"/>
    <dgm:cxn modelId="{C425E151-A858-4660-8253-279F253A3862}" type="presOf" srcId="{729A948F-A77E-4895-8CEF-B52A52EDAB48}" destId="{05005245-DFA4-445F-A578-6FCE6D1C584E}" srcOrd="0" destOrd="1" presId="urn:microsoft.com/office/officeart/2005/8/layout/list1"/>
    <dgm:cxn modelId="{6A2EB277-388B-42ED-81F9-85A89271C72B}" srcId="{979B5F13-E42B-4595-85C6-393CB39D48A5}" destId="{FD33CA7C-4ED4-421D-88BB-D9FC5ADC5E77}" srcOrd="0" destOrd="0" parTransId="{44E887F2-81B2-442E-BB9E-8593D7D75BF2}" sibTransId="{32719D7D-5358-4241-86A4-892C8E778A0F}"/>
    <dgm:cxn modelId="{1CEB5879-7813-41D4-9A7A-95D0DF6A1DB0}" type="presOf" srcId="{BAD4F2CB-94B5-4E6B-8A82-87AE08F14055}" destId="{468C8703-A3C4-4C3F-ABD0-82DB4289FAAD}" srcOrd="0" destOrd="1" presId="urn:microsoft.com/office/officeart/2005/8/layout/list1"/>
    <dgm:cxn modelId="{1887CE9A-04F6-4990-A9B9-58841B047E86}" srcId="{90EB805E-D910-4C76-B115-064080512819}" destId="{3942D5F0-9116-457B-8D47-5549F0E5187D}" srcOrd="1" destOrd="0" parTransId="{CBB78E9C-82E3-4F89-ACDF-59730177C134}" sibTransId="{2871B3A0-B4C2-4DAA-A664-5A247930444D}"/>
    <dgm:cxn modelId="{E420F8A7-F9D5-4580-AA4A-4C32F9356A4E}" type="presOf" srcId="{979B5F13-E42B-4595-85C6-393CB39D48A5}" destId="{50AEAE36-E4D4-4733-9068-C1F72B51277B}" srcOrd="0" destOrd="0" presId="urn:microsoft.com/office/officeart/2005/8/layout/list1"/>
    <dgm:cxn modelId="{6AFF2ECE-85E2-469C-8541-B82FD891C727}" srcId="{3942D5F0-9116-457B-8D47-5549F0E5187D}" destId="{729A948F-A77E-4895-8CEF-B52A52EDAB48}" srcOrd="1" destOrd="0" parTransId="{9DCB5B09-76EC-4535-990D-288FAA074815}" sibTransId="{09441AD3-D10F-4A50-9D5D-AD03D81B93A4}"/>
    <dgm:cxn modelId="{92CB9FD1-0582-4157-9EA5-A216932FB224}" type="presOf" srcId="{5F847EA9-C83D-4A6B-B940-51577958E599}" destId="{62A25215-67CC-4F3C-8F30-3067E5321FE7}" srcOrd="0" destOrd="0" presId="urn:microsoft.com/office/officeart/2005/8/layout/list1"/>
    <dgm:cxn modelId="{344B32D3-B665-41C8-BDD8-C4633335F0E4}" type="presOf" srcId="{FD33CA7C-4ED4-421D-88BB-D9FC5ADC5E77}" destId="{468C8703-A3C4-4C3F-ABD0-82DB4289FAAD}" srcOrd="0" destOrd="0" presId="urn:microsoft.com/office/officeart/2005/8/layout/list1"/>
    <dgm:cxn modelId="{C06E62D4-E9BA-4180-A0D2-EE981B6ED86C}" type="presOf" srcId="{C44DF46A-368A-4C21-A24A-5B357E38BDF0}" destId="{93A5F9BC-C431-4721-8CC1-0B3F1D7E28B3}" srcOrd="0" destOrd="2" presId="urn:microsoft.com/office/officeart/2005/8/layout/list1"/>
    <dgm:cxn modelId="{B1FAECD9-5AF0-44EB-9624-70F29C96F59F}" srcId="{5F847EA9-C83D-4A6B-B940-51577958E599}" destId="{1A752812-C6B1-4F48-9E67-9233846097FF}" srcOrd="1" destOrd="0" parTransId="{EC46DB72-51EC-4193-9E78-08192A1E0BFE}" sibTransId="{C75A8385-98D3-433A-99BC-B43BA7174E56}"/>
    <dgm:cxn modelId="{896FF3DC-5DEC-47C1-8967-32C1366C5C69}" type="presOf" srcId="{1756AF38-85E9-4A99-98B4-8BABC3D065DD}" destId="{05005245-DFA4-445F-A578-6FCE6D1C584E}" srcOrd="0" destOrd="0" presId="urn:microsoft.com/office/officeart/2005/8/layout/list1"/>
    <dgm:cxn modelId="{3E0DC1F5-52BA-44EE-AE4A-518266D9E1A1}" srcId="{90EB805E-D910-4C76-B115-064080512819}" destId="{5F847EA9-C83D-4A6B-B940-51577958E599}" srcOrd="2" destOrd="0" parTransId="{854051AB-E0BC-420A-AD90-41FF71F7CA07}" sibTransId="{6A5A7549-A9FF-4E84-9B01-DDC39223C4BD}"/>
    <dgm:cxn modelId="{5A7CFFFD-E380-439B-AA6B-C98E2B586376}" srcId="{5F847EA9-C83D-4A6B-B940-51577958E599}" destId="{84194CD2-EBCE-479F-BC97-0408F0CEA5E4}" srcOrd="3" destOrd="0" parTransId="{EE167CE5-965D-4797-912F-ACFD132241D2}" sibTransId="{009392BA-4AD1-474A-A89C-FE9847A2A97C}"/>
    <dgm:cxn modelId="{80185248-2D93-4413-9B24-7DFD794148B3}" type="presParOf" srcId="{92597111-BCEB-484E-A32D-11DDCD9BFF4F}" destId="{AC068693-5067-4388-930F-5BB5B9202B8F}" srcOrd="0" destOrd="0" presId="urn:microsoft.com/office/officeart/2005/8/layout/list1"/>
    <dgm:cxn modelId="{497F26B1-B227-494A-847F-1DF26F187648}" type="presParOf" srcId="{AC068693-5067-4388-930F-5BB5B9202B8F}" destId="{50AEAE36-E4D4-4733-9068-C1F72B51277B}" srcOrd="0" destOrd="0" presId="urn:microsoft.com/office/officeart/2005/8/layout/list1"/>
    <dgm:cxn modelId="{6FC4CE97-3E7C-460D-AEEA-75F5CAA8B0EC}" type="presParOf" srcId="{AC068693-5067-4388-930F-5BB5B9202B8F}" destId="{BA0E8272-003B-41F0-BE63-17DACA0D1E22}" srcOrd="1" destOrd="0" presId="urn:microsoft.com/office/officeart/2005/8/layout/list1"/>
    <dgm:cxn modelId="{6265B5AC-0EBB-479A-8FCA-F7F92FE9EA36}" type="presParOf" srcId="{92597111-BCEB-484E-A32D-11DDCD9BFF4F}" destId="{8C67B06B-2931-4E46-92EB-4D3D35436D53}" srcOrd="1" destOrd="0" presId="urn:microsoft.com/office/officeart/2005/8/layout/list1"/>
    <dgm:cxn modelId="{AF151361-197F-4438-B252-C992EAB58CB8}" type="presParOf" srcId="{92597111-BCEB-484E-A32D-11DDCD9BFF4F}" destId="{468C8703-A3C4-4C3F-ABD0-82DB4289FAAD}" srcOrd="2" destOrd="0" presId="urn:microsoft.com/office/officeart/2005/8/layout/list1"/>
    <dgm:cxn modelId="{DF35E642-3EEC-4ADB-B18F-F7E681A34D76}" type="presParOf" srcId="{92597111-BCEB-484E-A32D-11DDCD9BFF4F}" destId="{B74A7427-01A5-4773-98C7-DD0E25E88E50}" srcOrd="3" destOrd="0" presId="urn:microsoft.com/office/officeart/2005/8/layout/list1"/>
    <dgm:cxn modelId="{15B83ADB-F3A1-46EE-9244-3732A2FF4E09}" type="presParOf" srcId="{92597111-BCEB-484E-A32D-11DDCD9BFF4F}" destId="{368E5EA9-5E85-4971-B218-026C1107C388}" srcOrd="4" destOrd="0" presId="urn:microsoft.com/office/officeart/2005/8/layout/list1"/>
    <dgm:cxn modelId="{21847E79-1B38-483C-8EF7-21B96EA3D08F}" type="presParOf" srcId="{368E5EA9-5E85-4971-B218-026C1107C388}" destId="{748A86B9-F8CD-4E64-912F-EB0C2C4EDD98}" srcOrd="0" destOrd="0" presId="urn:microsoft.com/office/officeart/2005/8/layout/list1"/>
    <dgm:cxn modelId="{2D790DED-D867-4093-AB38-544034B17D54}" type="presParOf" srcId="{368E5EA9-5E85-4971-B218-026C1107C388}" destId="{89CF86EF-1B00-40B5-9042-FC040B56CAA0}" srcOrd="1" destOrd="0" presId="urn:microsoft.com/office/officeart/2005/8/layout/list1"/>
    <dgm:cxn modelId="{9D6BBF33-D5F5-484D-A2B5-A0E24323EDE7}" type="presParOf" srcId="{92597111-BCEB-484E-A32D-11DDCD9BFF4F}" destId="{1BD39F98-0CDE-4993-9558-4E4DF7E092B6}" srcOrd="5" destOrd="0" presId="urn:microsoft.com/office/officeart/2005/8/layout/list1"/>
    <dgm:cxn modelId="{F3D91C01-EA47-45FB-AFF3-FC0482E929C5}" type="presParOf" srcId="{92597111-BCEB-484E-A32D-11DDCD9BFF4F}" destId="{05005245-DFA4-445F-A578-6FCE6D1C584E}" srcOrd="6" destOrd="0" presId="urn:microsoft.com/office/officeart/2005/8/layout/list1"/>
    <dgm:cxn modelId="{67E3EF7F-DF6A-41C9-8AE3-9623B48D0C92}" type="presParOf" srcId="{92597111-BCEB-484E-A32D-11DDCD9BFF4F}" destId="{F86253DA-BA70-4FAE-AAF7-943FB1DCD6F3}" srcOrd="7" destOrd="0" presId="urn:microsoft.com/office/officeart/2005/8/layout/list1"/>
    <dgm:cxn modelId="{AF7A6197-861B-4B88-970C-A902A8F95CFB}" type="presParOf" srcId="{92597111-BCEB-484E-A32D-11DDCD9BFF4F}" destId="{79ACD573-2EF5-45BC-B2EA-FC55C1C9D443}" srcOrd="8" destOrd="0" presId="urn:microsoft.com/office/officeart/2005/8/layout/list1"/>
    <dgm:cxn modelId="{BD61671F-6453-41F9-8E74-AB7EA7049557}" type="presParOf" srcId="{79ACD573-2EF5-45BC-B2EA-FC55C1C9D443}" destId="{62A25215-67CC-4F3C-8F30-3067E5321FE7}" srcOrd="0" destOrd="0" presId="urn:microsoft.com/office/officeart/2005/8/layout/list1"/>
    <dgm:cxn modelId="{B4AC82EE-C213-48A0-85C4-2C118BBA7122}" type="presParOf" srcId="{79ACD573-2EF5-45BC-B2EA-FC55C1C9D443}" destId="{346551A5-6AE0-4323-84AD-80C3D6AC061B}" srcOrd="1" destOrd="0" presId="urn:microsoft.com/office/officeart/2005/8/layout/list1"/>
    <dgm:cxn modelId="{5A642F8A-E503-4A65-912E-DDAF58183DE6}" type="presParOf" srcId="{92597111-BCEB-484E-A32D-11DDCD9BFF4F}" destId="{8C112C3B-35B5-4BFB-92BF-DFDA01F2C0BF}" srcOrd="9" destOrd="0" presId="urn:microsoft.com/office/officeart/2005/8/layout/list1"/>
    <dgm:cxn modelId="{5C4FF2CA-78B0-4496-AC73-4826BDFEF05F}" type="presParOf" srcId="{92597111-BCEB-484E-A32D-11DDCD9BFF4F}" destId="{93A5F9BC-C431-4721-8CC1-0B3F1D7E28B3}"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261CA1B-24AF-4A46-830F-5AF8079BF2CD}" type="doc">
      <dgm:prSet loTypeId="urn:microsoft.com/office/officeart/2005/8/layout/vList2" loCatId="list" qsTypeId="urn:microsoft.com/office/officeart/2005/8/quickstyle/simple3" qsCatId="simple" csTypeId="urn:microsoft.com/office/officeart/2005/8/colors/accent0_3" csCatId="mainScheme" phldr="1"/>
      <dgm:spPr/>
      <dgm:t>
        <a:bodyPr/>
        <a:lstStyle/>
        <a:p>
          <a:endParaRPr lang="en-US"/>
        </a:p>
      </dgm:t>
    </dgm:pt>
    <dgm:pt modelId="{28C1B90E-23D5-449F-86E2-7C869CB240C9}">
      <dgm:prSet/>
      <dgm:spPr>
        <a:solidFill>
          <a:srgbClr val="FFB71B"/>
        </a:solidFill>
      </dgm:spPr>
      <dgm:t>
        <a:bodyPr/>
        <a:lstStyle/>
        <a:p>
          <a:r>
            <a:rPr lang="en-US" dirty="0">
              <a:latin typeface="Sofia Pro" panose="00000500000000000000" pitchFamily="50" charset="0"/>
            </a:rPr>
            <a:t>Canvas</a:t>
          </a:r>
        </a:p>
      </dgm:t>
    </dgm:pt>
    <dgm:pt modelId="{9B1B60EA-7EC4-4453-8E89-3FAB59599F77}" type="parTrans" cxnId="{6B0A2864-DD63-4790-AB86-53AA6873F49E}">
      <dgm:prSet/>
      <dgm:spPr/>
      <dgm:t>
        <a:bodyPr/>
        <a:lstStyle/>
        <a:p>
          <a:endParaRPr lang="en-US">
            <a:latin typeface="Sofia Pro" panose="00000500000000000000" pitchFamily="50" charset="0"/>
          </a:endParaRPr>
        </a:p>
      </dgm:t>
    </dgm:pt>
    <dgm:pt modelId="{D25CB048-F0C1-4807-A4EB-3CC3AE420E3F}" type="sibTrans" cxnId="{6B0A2864-DD63-4790-AB86-53AA6873F49E}">
      <dgm:prSet/>
      <dgm:spPr/>
      <dgm:t>
        <a:bodyPr/>
        <a:lstStyle/>
        <a:p>
          <a:endParaRPr lang="en-US">
            <a:latin typeface="Sofia Pro" panose="00000500000000000000" pitchFamily="50" charset="0"/>
          </a:endParaRPr>
        </a:p>
      </dgm:t>
    </dgm:pt>
    <dgm:pt modelId="{382ABF5A-F218-464D-8B9D-C171B9E0DE0C}">
      <dgm:prSet/>
      <dgm:spPr>
        <a:solidFill>
          <a:srgbClr val="FFB71B"/>
        </a:solidFill>
      </dgm:spPr>
      <dgm:t>
        <a:bodyPr/>
        <a:lstStyle/>
        <a:p>
          <a:r>
            <a:rPr lang="en-US">
              <a:latin typeface="Sofia Pro" panose="00000500000000000000" pitchFamily="50" charset="0"/>
            </a:rPr>
            <a:t>WebEx</a:t>
          </a:r>
        </a:p>
      </dgm:t>
    </dgm:pt>
    <dgm:pt modelId="{A0C6332E-22EA-4474-A1AC-A4FEB61F697F}" type="parTrans" cxnId="{B1C62DFB-59AD-4355-91A3-3399FEAD900C}">
      <dgm:prSet/>
      <dgm:spPr/>
      <dgm:t>
        <a:bodyPr/>
        <a:lstStyle/>
        <a:p>
          <a:endParaRPr lang="en-US">
            <a:latin typeface="Sofia Pro" panose="00000500000000000000" pitchFamily="50" charset="0"/>
          </a:endParaRPr>
        </a:p>
      </dgm:t>
    </dgm:pt>
    <dgm:pt modelId="{24FD2ADE-1738-4A50-A6AA-AE658B6315E1}" type="sibTrans" cxnId="{B1C62DFB-59AD-4355-91A3-3399FEAD900C}">
      <dgm:prSet/>
      <dgm:spPr/>
      <dgm:t>
        <a:bodyPr/>
        <a:lstStyle/>
        <a:p>
          <a:endParaRPr lang="en-US">
            <a:latin typeface="Sofia Pro" panose="00000500000000000000" pitchFamily="50" charset="0"/>
          </a:endParaRPr>
        </a:p>
      </dgm:t>
    </dgm:pt>
    <dgm:pt modelId="{916A9FA6-D2C9-49B1-B403-5290A262E0B5}">
      <dgm:prSet/>
      <dgm:spPr>
        <a:solidFill>
          <a:srgbClr val="FFB71B"/>
        </a:solidFill>
      </dgm:spPr>
      <dgm:t>
        <a:bodyPr/>
        <a:lstStyle/>
        <a:p>
          <a:r>
            <a:rPr lang="en-US">
              <a:latin typeface="Sofia Pro" panose="00000500000000000000" pitchFamily="50" charset="0"/>
            </a:rPr>
            <a:t>Box</a:t>
          </a:r>
        </a:p>
      </dgm:t>
    </dgm:pt>
    <dgm:pt modelId="{231AA1D3-8833-42F1-931D-F8CCAED8119F}" type="parTrans" cxnId="{0B24D15B-6DF5-4F57-A389-67A08829F74D}">
      <dgm:prSet/>
      <dgm:spPr/>
      <dgm:t>
        <a:bodyPr/>
        <a:lstStyle/>
        <a:p>
          <a:endParaRPr lang="en-US">
            <a:latin typeface="Sofia Pro" panose="00000500000000000000" pitchFamily="50" charset="0"/>
          </a:endParaRPr>
        </a:p>
      </dgm:t>
    </dgm:pt>
    <dgm:pt modelId="{E64A9529-5047-46E2-9919-D5CBFEACBA06}" type="sibTrans" cxnId="{0B24D15B-6DF5-4F57-A389-67A08829F74D}">
      <dgm:prSet/>
      <dgm:spPr/>
      <dgm:t>
        <a:bodyPr/>
        <a:lstStyle/>
        <a:p>
          <a:endParaRPr lang="en-US">
            <a:latin typeface="Sofia Pro" panose="00000500000000000000" pitchFamily="50" charset="0"/>
          </a:endParaRPr>
        </a:p>
      </dgm:t>
    </dgm:pt>
    <dgm:pt modelId="{A0496581-3CAF-40EB-B7AD-BF6D95C42CE8}">
      <dgm:prSet/>
      <dgm:spPr>
        <a:solidFill>
          <a:srgbClr val="FFB71B"/>
        </a:solidFill>
      </dgm:spPr>
      <dgm:t>
        <a:bodyPr/>
        <a:lstStyle/>
        <a:p>
          <a:r>
            <a:rPr lang="en-US" dirty="0">
              <a:latin typeface="Sofia Pro" panose="00000500000000000000" pitchFamily="50" charset="0"/>
            </a:rPr>
            <a:t>Google Apps for Education</a:t>
          </a:r>
        </a:p>
      </dgm:t>
    </dgm:pt>
    <dgm:pt modelId="{96CA776D-6EDA-45A5-86AD-4FFA110E32E0}" type="parTrans" cxnId="{285338BD-D237-482E-B6FE-946A97CA741D}">
      <dgm:prSet/>
      <dgm:spPr/>
      <dgm:t>
        <a:bodyPr/>
        <a:lstStyle/>
        <a:p>
          <a:endParaRPr lang="en-US">
            <a:latin typeface="Sofia Pro" panose="00000500000000000000" pitchFamily="50" charset="0"/>
          </a:endParaRPr>
        </a:p>
      </dgm:t>
    </dgm:pt>
    <dgm:pt modelId="{B76C47DC-088B-4933-878B-D87A37D698BF}" type="sibTrans" cxnId="{285338BD-D237-482E-B6FE-946A97CA741D}">
      <dgm:prSet/>
      <dgm:spPr/>
      <dgm:t>
        <a:bodyPr/>
        <a:lstStyle/>
        <a:p>
          <a:endParaRPr lang="en-US">
            <a:latin typeface="Sofia Pro" panose="00000500000000000000" pitchFamily="50" charset="0"/>
          </a:endParaRPr>
        </a:p>
      </dgm:t>
    </dgm:pt>
    <dgm:pt modelId="{CF922345-896D-4D87-A289-B214350C0AD8}">
      <dgm:prSet/>
      <dgm:spPr>
        <a:solidFill>
          <a:srgbClr val="FFB71B"/>
        </a:solidFill>
      </dgm:spPr>
      <dgm:t>
        <a:bodyPr/>
        <a:lstStyle/>
        <a:p>
          <a:r>
            <a:rPr lang="en-US">
              <a:latin typeface="Sofia Pro" panose="00000500000000000000" pitchFamily="50" charset="0"/>
            </a:rPr>
            <a:t>Office 365</a:t>
          </a:r>
        </a:p>
      </dgm:t>
    </dgm:pt>
    <dgm:pt modelId="{F8A54930-D838-4998-A9AA-A3FAF667CE4A}" type="parTrans" cxnId="{BD59955B-71A1-4018-820B-482F967866DE}">
      <dgm:prSet/>
      <dgm:spPr/>
      <dgm:t>
        <a:bodyPr/>
        <a:lstStyle/>
        <a:p>
          <a:endParaRPr lang="en-US">
            <a:latin typeface="Sofia Pro" panose="00000500000000000000" pitchFamily="50" charset="0"/>
          </a:endParaRPr>
        </a:p>
      </dgm:t>
    </dgm:pt>
    <dgm:pt modelId="{5266FFF5-A6A7-45C2-9E15-5797C65B6A34}" type="sibTrans" cxnId="{BD59955B-71A1-4018-820B-482F967866DE}">
      <dgm:prSet/>
      <dgm:spPr/>
      <dgm:t>
        <a:bodyPr/>
        <a:lstStyle/>
        <a:p>
          <a:endParaRPr lang="en-US">
            <a:latin typeface="Sofia Pro" panose="00000500000000000000" pitchFamily="50" charset="0"/>
          </a:endParaRPr>
        </a:p>
      </dgm:t>
    </dgm:pt>
    <dgm:pt modelId="{36E5593C-DC68-4CE6-8219-F135C72FC53C}">
      <dgm:prSet/>
      <dgm:spPr>
        <a:solidFill>
          <a:srgbClr val="FFB71B"/>
        </a:solidFill>
      </dgm:spPr>
      <dgm:t>
        <a:bodyPr/>
        <a:lstStyle/>
        <a:p>
          <a:r>
            <a:rPr lang="en-US">
              <a:latin typeface="Sofia Pro" panose="00000500000000000000" pitchFamily="50" charset="0"/>
            </a:rPr>
            <a:t>SoftChalk</a:t>
          </a:r>
        </a:p>
      </dgm:t>
    </dgm:pt>
    <dgm:pt modelId="{F9058B0A-F06C-4358-9C0A-2396FDFF8D11}" type="parTrans" cxnId="{3DAE44B9-C759-452A-A975-FB75D8FFD7E6}">
      <dgm:prSet/>
      <dgm:spPr/>
      <dgm:t>
        <a:bodyPr/>
        <a:lstStyle/>
        <a:p>
          <a:endParaRPr lang="en-US">
            <a:latin typeface="Sofia Pro" panose="00000500000000000000" pitchFamily="50" charset="0"/>
          </a:endParaRPr>
        </a:p>
      </dgm:t>
    </dgm:pt>
    <dgm:pt modelId="{2EB32E98-4F61-4A20-A97A-CD2DCF234CD7}" type="sibTrans" cxnId="{3DAE44B9-C759-452A-A975-FB75D8FFD7E6}">
      <dgm:prSet/>
      <dgm:spPr/>
      <dgm:t>
        <a:bodyPr/>
        <a:lstStyle/>
        <a:p>
          <a:endParaRPr lang="en-US">
            <a:latin typeface="Sofia Pro" panose="00000500000000000000" pitchFamily="50" charset="0"/>
          </a:endParaRPr>
        </a:p>
      </dgm:t>
    </dgm:pt>
    <dgm:pt modelId="{2C7009C8-5D93-4D9A-90C0-462B0C0EAD5A}" type="pres">
      <dgm:prSet presAssocID="{F261CA1B-24AF-4A46-830F-5AF8079BF2CD}" presName="linear" presStyleCnt="0">
        <dgm:presLayoutVars>
          <dgm:animLvl val="lvl"/>
          <dgm:resizeHandles val="exact"/>
        </dgm:presLayoutVars>
      </dgm:prSet>
      <dgm:spPr/>
    </dgm:pt>
    <dgm:pt modelId="{3367FA64-2951-4732-940E-50BD20E7DAEE}" type="pres">
      <dgm:prSet presAssocID="{28C1B90E-23D5-449F-86E2-7C869CB240C9}" presName="parentText" presStyleLbl="node1" presStyleIdx="0" presStyleCnt="6">
        <dgm:presLayoutVars>
          <dgm:chMax val="0"/>
          <dgm:bulletEnabled val="1"/>
        </dgm:presLayoutVars>
      </dgm:prSet>
      <dgm:spPr/>
    </dgm:pt>
    <dgm:pt modelId="{3A340E9C-0A73-45E1-9979-6DAAB6DF4301}" type="pres">
      <dgm:prSet presAssocID="{D25CB048-F0C1-4807-A4EB-3CC3AE420E3F}" presName="spacer" presStyleCnt="0"/>
      <dgm:spPr/>
    </dgm:pt>
    <dgm:pt modelId="{1ABAC353-1B82-4609-ADC0-5BDEBF7FB045}" type="pres">
      <dgm:prSet presAssocID="{382ABF5A-F218-464D-8B9D-C171B9E0DE0C}" presName="parentText" presStyleLbl="node1" presStyleIdx="1" presStyleCnt="6">
        <dgm:presLayoutVars>
          <dgm:chMax val="0"/>
          <dgm:bulletEnabled val="1"/>
        </dgm:presLayoutVars>
      </dgm:prSet>
      <dgm:spPr/>
    </dgm:pt>
    <dgm:pt modelId="{11417552-F1BE-4E8D-90D9-796356203B53}" type="pres">
      <dgm:prSet presAssocID="{24FD2ADE-1738-4A50-A6AA-AE658B6315E1}" presName="spacer" presStyleCnt="0"/>
      <dgm:spPr/>
    </dgm:pt>
    <dgm:pt modelId="{3FA5E826-4A9F-4E43-83AA-6E47FBD7AADB}" type="pres">
      <dgm:prSet presAssocID="{916A9FA6-D2C9-49B1-B403-5290A262E0B5}" presName="parentText" presStyleLbl="node1" presStyleIdx="2" presStyleCnt="6">
        <dgm:presLayoutVars>
          <dgm:chMax val="0"/>
          <dgm:bulletEnabled val="1"/>
        </dgm:presLayoutVars>
      </dgm:prSet>
      <dgm:spPr/>
    </dgm:pt>
    <dgm:pt modelId="{16596855-5BFE-4868-8027-B441596FF0DD}" type="pres">
      <dgm:prSet presAssocID="{E64A9529-5047-46E2-9919-D5CBFEACBA06}" presName="spacer" presStyleCnt="0"/>
      <dgm:spPr/>
    </dgm:pt>
    <dgm:pt modelId="{5166CFD2-D17A-4B4A-A73A-66966A0933E9}" type="pres">
      <dgm:prSet presAssocID="{A0496581-3CAF-40EB-B7AD-BF6D95C42CE8}" presName="parentText" presStyleLbl="node1" presStyleIdx="3" presStyleCnt="6">
        <dgm:presLayoutVars>
          <dgm:chMax val="0"/>
          <dgm:bulletEnabled val="1"/>
        </dgm:presLayoutVars>
      </dgm:prSet>
      <dgm:spPr/>
    </dgm:pt>
    <dgm:pt modelId="{7366E4B5-16FC-46C8-9D42-7D159FDB14BD}" type="pres">
      <dgm:prSet presAssocID="{B76C47DC-088B-4933-878B-D87A37D698BF}" presName="spacer" presStyleCnt="0"/>
      <dgm:spPr/>
    </dgm:pt>
    <dgm:pt modelId="{F214A98E-51DF-4DD4-B00F-F71954C45B82}" type="pres">
      <dgm:prSet presAssocID="{CF922345-896D-4D87-A289-B214350C0AD8}" presName="parentText" presStyleLbl="node1" presStyleIdx="4" presStyleCnt="6">
        <dgm:presLayoutVars>
          <dgm:chMax val="0"/>
          <dgm:bulletEnabled val="1"/>
        </dgm:presLayoutVars>
      </dgm:prSet>
      <dgm:spPr/>
    </dgm:pt>
    <dgm:pt modelId="{A0B62BC8-246B-4969-917C-9B01BEF898E0}" type="pres">
      <dgm:prSet presAssocID="{5266FFF5-A6A7-45C2-9E15-5797C65B6A34}" presName="spacer" presStyleCnt="0"/>
      <dgm:spPr/>
    </dgm:pt>
    <dgm:pt modelId="{8E1B37F3-D7C5-470A-A5E4-994AA8594715}" type="pres">
      <dgm:prSet presAssocID="{36E5593C-DC68-4CE6-8219-F135C72FC53C}" presName="parentText" presStyleLbl="node1" presStyleIdx="5" presStyleCnt="6">
        <dgm:presLayoutVars>
          <dgm:chMax val="0"/>
          <dgm:bulletEnabled val="1"/>
        </dgm:presLayoutVars>
      </dgm:prSet>
      <dgm:spPr/>
    </dgm:pt>
  </dgm:ptLst>
  <dgm:cxnLst>
    <dgm:cxn modelId="{BDD7C914-90B4-4834-83B0-BD68F6FAB94C}" type="presOf" srcId="{28C1B90E-23D5-449F-86E2-7C869CB240C9}" destId="{3367FA64-2951-4732-940E-50BD20E7DAEE}" srcOrd="0" destOrd="0" presId="urn:microsoft.com/office/officeart/2005/8/layout/vList2"/>
    <dgm:cxn modelId="{239EAA1C-D0A5-4F57-B7E4-8BE40B770B6C}" type="presOf" srcId="{382ABF5A-F218-464D-8B9D-C171B9E0DE0C}" destId="{1ABAC353-1B82-4609-ADC0-5BDEBF7FB045}" srcOrd="0" destOrd="0" presId="urn:microsoft.com/office/officeart/2005/8/layout/vList2"/>
    <dgm:cxn modelId="{1C64992F-0FB6-460D-B924-7F07E97E4127}" type="presOf" srcId="{F261CA1B-24AF-4A46-830F-5AF8079BF2CD}" destId="{2C7009C8-5D93-4D9A-90C0-462B0C0EAD5A}" srcOrd="0" destOrd="0" presId="urn:microsoft.com/office/officeart/2005/8/layout/vList2"/>
    <dgm:cxn modelId="{BD59955B-71A1-4018-820B-482F967866DE}" srcId="{F261CA1B-24AF-4A46-830F-5AF8079BF2CD}" destId="{CF922345-896D-4D87-A289-B214350C0AD8}" srcOrd="4" destOrd="0" parTransId="{F8A54930-D838-4998-A9AA-A3FAF667CE4A}" sibTransId="{5266FFF5-A6A7-45C2-9E15-5797C65B6A34}"/>
    <dgm:cxn modelId="{0B24D15B-6DF5-4F57-A389-67A08829F74D}" srcId="{F261CA1B-24AF-4A46-830F-5AF8079BF2CD}" destId="{916A9FA6-D2C9-49B1-B403-5290A262E0B5}" srcOrd="2" destOrd="0" parTransId="{231AA1D3-8833-42F1-931D-F8CCAED8119F}" sibTransId="{E64A9529-5047-46E2-9919-D5CBFEACBA06}"/>
    <dgm:cxn modelId="{6B0A2864-DD63-4790-AB86-53AA6873F49E}" srcId="{F261CA1B-24AF-4A46-830F-5AF8079BF2CD}" destId="{28C1B90E-23D5-449F-86E2-7C869CB240C9}" srcOrd="0" destOrd="0" parTransId="{9B1B60EA-7EC4-4453-8E89-3FAB59599F77}" sibTransId="{D25CB048-F0C1-4807-A4EB-3CC3AE420E3F}"/>
    <dgm:cxn modelId="{CB46B570-189B-4E88-8D69-D559A15E282B}" type="presOf" srcId="{916A9FA6-D2C9-49B1-B403-5290A262E0B5}" destId="{3FA5E826-4A9F-4E43-83AA-6E47FBD7AADB}" srcOrd="0" destOrd="0" presId="urn:microsoft.com/office/officeart/2005/8/layout/vList2"/>
    <dgm:cxn modelId="{7C21B97A-E75A-407D-8270-84F7DB3C05A9}" type="presOf" srcId="{CF922345-896D-4D87-A289-B214350C0AD8}" destId="{F214A98E-51DF-4DD4-B00F-F71954C45B82}" srcOrd="0" destOrd="0" presId="urn:microsoft.com/office/officeart/2005/8/layout/vList2"/>
    <dgm:cxn modelId="{3DAE44B9-C759-452A-A975-FB75D8FFD7E6}" srcId="{F261CA1B-24AF-4A46-830F-5AF8079BF2CD}" destId="{36E5593C-DC68-4CE6-8219-F135C72FC53C}" srcOrd="5" destOrd="0" parTransId="{F9058B0A-F06C-4358-9C0A-2396FDFF8D11}" sibTransId="{2EB32E98-4F61-4A20-A97A-CD2DCF234CD7}"/>
    <dgm:cxn modelId="{285338BD-D237-482E-B6FE-946A97CA741D}" srcId="{F261CA1B-24AF-4A46-830F-5AF8079BF2CD}" destId="{A0496581-3CAF-40EB-B7AD-BF6D95C42CE8}" srcOrd="3" destOrd="0" parTransId="{96CA776D-6EDA-45A5-86AD-4FFA110E32E0}" sibTransId="{B76C47DC-088B-4933-878B-D87A37D698BF}"/>
    <dgm:cxn modelId="{EB946BDA-6147-406D-8643-0F02F8EC3E45}" type="presOf" srcId="{A0496581-3CAF-40EB-B7AD-BF6D95C42CE8}" destId="{5166CFD2-D17A-4B4A-A73A-66966A0933E9}" srcOrd="0" destOrd="0" presId="urn:microsoft.com/office/officeart/2005/8/layout/vList2"/>
    <dgm:cxn modelId="{46CB1DDD-4857-4D87-A4E4-4D7D2CCA3F56}" type="presOf" srcId="{36E5593C-DC68-4CE6-8219-F135C72FC53C}" destId="{8E1B37F3-D7C5-470A-A5E4-994AA8594715}" srcOrd="0" destOrd="0" presId="urn:microsoft.com/office/officeart/2005/8/layout/vList2"/>
    <dgm:cxn modelId="{B1C62DFB-59AD-4355-91A3-3399FEAD900C}" srcId="{F261CA1B-24AF-4A46-830F-5AF8079BF2CD}" destId="{382ABF5A-F218-464D-8B9D-C171B9E0DE0C}" srcOrd="1" destOrd="0" parTransId="{A0C6332E-22EA-4474-A1AC-A4FEB61F697F}" sibTransId="{24FD2ADE-1738-4A50-A6AA-AE658B6315E1}"/>
    <dgm:cxn modelId="{28A77AF7-FB7F-4EC5-8A4A-92191371401F}" type="presParOf" srcId="{2C7009C8-5D93-4D9A-90C0-462B0C0EAD5A}" destId="{3367FA64-2951-4732-940E-50BD20E7DAEE}" srcOrd="0" destOrd="0" presId="urn:microsoft.com/office/officeart/2005/8/layout/vList2"/>
    <dgm:cxn modelId="{372ACB7C-7C3C-431D-BA2C-9B4A2E63C59E}" type="presParOf" srcId="{2C7009C8-5D93-4D9A-90C0-462B0C0EAD5A}" destId="{3A340E9C-0A73-45E1-9979-6DAAB6DF4301}" srcOrd="1" destOrd="0" presId="urn:microsoft.com/office/officeart/2005/8/layout/vList2"/>
    <dgm:cxn modelId="{C4752657-387F-4244-BCA9-CA0AC1298DF5}" type="presParOf" srcId="{2C7009C8-5D93-4D9A-90C0-462B0C0EAD5A}" destId="{1ABAC353-1B82-4609-ADC0-5BDEBF7FB045}" srcOrd="2" destOrd="0" presId="urn:microsoft.com/office/officeart/2005/8/layout/vList2"/>
    <dgm:cxn modelId="{71610989-31EC-49FE-A25C-F3D9AF0CA4DA}" type="presParOf" srcId="{2C7009C8-5D93-4D9A-90C0-462B0C0EAD5A}" destId="{11417552-F1BE-4E8D-90D9-796356203B53}" srcOrd="3" destOrd="0" presId="urn:microsoft.com/office/officeart/2005/8/layout/vList2"/>
    <dgm:cxn modelId="{4D542CBE-D66D-4338-9B80-076150CAEEB5}" type="presParOf" srcId="{2C7009C8-5D93-4D9A-90C0-462B0C0EAD5A}" destId="{3FA5E826-4A9F-4E43-83AA-6E47FBD7AADB}" srcOrd="4" destOrd="0" presId="urn:microsoft.com/office/officeart/2005/8/layout/vList2"/>
    <dgm:cxn modelId="{AD2A2094-A0DE-4CEF-81A5-07F4D6C3C449}" type="presParOf" srcId="{2C7009C8-5D93-4D9A-90C0-462B0C0EAD5A}" destId="{16596855-5BFE-4868-8027-B441596FF0DD}" srcOrd="5" destOrd="0" presId="urn:microsoft.com/office/officeart/2005/8/layout/vList2"/>
    <dgm:cxn modelId="{A6209A61-CD24-4A6D-B93F-D7E0885583AC}" type="presParOf" srcId="{2C7009C8-5D93-4D9A-90C0-462B0C0EAD5A}" destId="{5166CFD2-D17A-4B4A-A73A-66966A0933E9}" srcOrd="6" destOrd="0" presId="urn:microsoft.com/office/officeart/2005/8/layout/vList2"/>
    <dgm:cxn modelId="{FB7B0774-B35B-45C1-A13E-9B3FDB7587BA}" type="presParOf" srcId="{2C7009C8-5D93-4D9A-90C0-462B0C0EAD5A}" destId="{7366E4B5-16FC-46C8-9D42-7D159FDB14BD}" srcOrd="7" destOrd="0" presId="urn:microsoft.com/office/officeart/2005/8/layout/vList2"/>
    <dgm:cxn modelId="{E0402943-0C49-4242-9CE1-D6C1A87D6861}" type="presParOf" srcId="{2C7009C8-5D93-4D9A-90C0-462B0C0EAD5A}" destId="{F214A98E-51DF-4DD4-B00F-F71954C45B82}" srcOrd="8" destOrd="0" presId="urn:microsoft.com/office/officeart/2005/8/layout/vList2"/>
    <dgm:cxn modelId="{B88AE6B9-8759-4E4F-8A8A-4D7B7F72AFDA}" type="presParOf" srcId="{2C7009C8-5D93-4D9A-90C0-462B0C0EAD5A}" destId="{A0B62BC8-246B-4969-917C-9B01BEF898E0}" srcOrd="9" destOrd="0" presId="urn:microsoft.com/office/officeart/2005/8/layout/vList2"/>
    <dgm:cxn modelId="{E1C3989E-9E12-44E0-BC4F-B461DFA6F91D}" type="presParOf" srcId="{2C7009C8-5D93-4D9A-90C0-462B0C0EAD5A}" destId="{8E1B37F3-D7C5-470A-A5E4-994AA8594715}"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145A426-5DDC-48E8-BBF7-64CC6C3DA781}" type="doc">
      <dgm:prSet loTypeId="urn:microsoft.com/office/officeart/2005/8/layout/vList2" loCatId="list" qsTypeId="urn:microsoft.com/office/officeart/2005/8/quickstyle/simple5" qsCatId="simple" csTypeId="urn:microsoft.com/office/officeart/2005/8/colors/accent0_3" csCatId="mainScheme" phldr="1"/>
      <dgm:spPr/>
      <dgm:t>
        <a:bodyPr/>
        <a:lstStyle/>
        <a:p>
          <a:endParaRPr lang="en-US"/>
        </a:p>
      </dgm:t>
    </dgm:pt>
    <dgm:pt modelId="{8EBA3220-FFA5-4209-A369-988B5964BBFE}">
      <dgm:prSet/>
      <dgm:spPr>
        <a:solidFill>
          <a:srgbClr val="0F2044"/>
        </a:solidFill>
      </dgm:spPr>
      <dgm:t>
        <a:bodyPr/>
        <a:lstStyle/>
        <a:p>
          <a:r>
            <a:rPr lang="en-US" dirty="0"/>
            <a:t>Individual consultations </a:t>
          </a:r>
        </a:p>
      </dgm:t>
    </dgm:pt>
    <dgm:pt modelId="{94FA1708-9AE8-4C0A-BB28-A6CFAB6E6B39}" type="parTrans" cxnId="{111B1A1F-92D6-4228-8A6D-C79D34B41AFB}">
      <dgm:prSet/>
      <dgm:spPr/>
      <dgm:t>
        <a:bodyPr/>
        <a:lstStyle/>
        <a:p>
          <a:endParaRPr lang="en-US"/>
        </a:p>
      </dgm:t>
    </dgm:pt>
    <dgm:pt modelId="{F279042C-FA3B-4991-8984-52B7354CF36C}" type="sibTrans" cxnId="{111B1A1F-92D6-4228-8A6D-C79D34B41AFB}">
      <dgm:prSet/>
      <dgm:spPr/>
      <dgm:t>
        <a:bodyPr/>
        <a:lstStyle/>
        <a:p>
          <a:endParaRPr lang="en-US"/>
        </a:p>
      </dgm:t>
    </dgm:pt>
    <dgm:pt modelId="{6EE8BF88-E1F3-4A9D-8619-92D1CE7F4265}">
      <dgm:prSet/>
      <dgm:spPr>
        <a:solidFill>
          <a:srgbClr val="0F2044"/>
        </a:solidFill>
      </dgm:spPr>
      <dgm:t>
        <a:bodyPr/>
        <a:lstStyle/>
        <a:p>
          <a:r>
            <a:rPr lang="en-US" dirty="0"/>
            <a:t>Small group requests  </a:t>
          </a:r>
        </a:p>
      </dgm:t>
    </dgm:pt>
    <dgm:pt modelId="{F5D5D502-7227-4490-A843-0307C1590AA5}" type="parTrans" cxnId="{1BAE6211-922D-45C1-B9AC-C5469317B1B9}">
      <dgm:prSet/>
      <dgm:spPr/>
      <dgm:t>
        <a:bodyPr/>
        <a:lstStyle/>
        <a:p>
          <a:endParaRPr lang="en-US"/>
        </a:p>
      </dgm:t>
    </dgm:pt>
    <dgm:pt modelId="{8DCBABE0-2AD7-4203-98E9-7C65D51BDA60}" type="sibTrans" cxnId="{1BAE6211-922D-45C1-B9AC-C5469317B1B9}">
      <dgm:prSet/>
      <dgm:spPr/>
      <dgm:t>
        <a:bodyPr/>
        <a:lstStyle/>
        <a:p>
          <a:endParaRPr lang="en-US"/>
        </a:p>
      </dgm:t>
    </dgm:pt>
    <dgm:pt modelId="{51579BCA-80B7-4787-ADF0-FB8E9C54908A}">
      <dgm:prSet/>
      <dgm:spPr>
        <a:solidFill>
          <a:srgbClr val="0F2044"/>
        </a:solidFill>
      </dgm:spPr>
      <dgm:t>
        <a:bodyPr/>
        <a:lstStyle/>
        <a:p>
          <a:r>
            <a:rPr lang="en-US" dirty="0"/>
            <a:t>Online training materials</a:t>
          </a:r>
        </a:p>
      </dgm:t>
    </dgm:pt>
    <dgm:pt modelId="{69B30EF2-B9F0-49BF-BADD-D8111DA9CB50}" type="parTrans" cxnId="{3FDC803A-DF4A-4F61-B220-0430328B3F9B}">
      <dgm:prSet/>
      <dgm:spPr/>
      <dgm:t>
        <a:bodyPr/>
        <a:lstStyle/>
        <a:p>
          <a:endParaRPr lang="en-US"/>
        </a:p>
      </dgm:t>
    </dgm:pt>
    <dgm:pt modelId="{7280432A-E0DD-40E7-9241-F9CDA5A618C4}" type="sibTrans" cxnId="{3FDC803A-DF4A-4F61-B220-0430328B3F9B}">
      <dgm:prSet/>
      <dgm:spPr/>
      <dgm:t>
        <a:bodyPr/>
        <a:lstStyle/>
        <a:p>
          <a:endParaRPr lang="en-US"/>
        </a:p>
      </dgm:t>
    </dgm:pt>
    <dgm:pt modelId="{6F6CDAF1-A0C0-4B98-8740-362D78445E54}">
      <dgm:prSet/>
      <dgm:spPr>
        <a:solidFill>
          <a:srgbClr val="0F2044"/>
        </a:solidFill>
      </dgm:spPr>
      <dgm:t>
        <a:bodyPr/>
        <a:lstStyle/>
        <a:p>
          <a:r>
            <a:rPr lang="en-US" dirty="0"/>
            <a:t>Self-paced training materials</a:t>
          </a:r>
        </a:p>
      </dgm:t>
    </dgm:pt>
    <dgm:pt modelId="{A53EA74B-69C0-4BD8-A827-5EB6F5C442AA}" type="parTrans" cxnId="{956B6255-EE4B-44CD-9A5F-81A1EAC4625D}">
      <dgm:prSet/>
      <dgm:spPr/>
      <dgm:t>
        <a:bodyPr/>
        <a:lstStyle/>
        <a:p>
          <a:endParaRPr lang="en-US"/>
        </a:p>
      </dgm:t>
    </dgm:pt>
    <dgm:pt modelId="{F197B8E2-5A22-4F6A-B755-A009032494DC}" type="sibTrans" cxnId="{956B6255-EE4B-44CD-9A5F-81A1EAC4625D}">
      <dgm:prSet/>
      <dgm:spPr/>
      <dgm:t>
        <a:bodyPr/>
        <a:lstStyle/>
        <a:p>
          <a:endParaRPr lang="en-US"/>
        </a:p>
      </dgm:t>
    </dgm:pt>
    <dgm:pt modelId="{C442A020-36E6-49D6-9C51-31D9323ABD67}">
      <dgm:prSet/>
      <dgm:spPr>
        <a:solidFill>
          <a:srgbClr val="0F2044"/>
        </a:solidFill>
      </dgm:spPr>
      <dgm:t>
        <a:bodyPr/>
        <a:lstStyle/>
        <a:p>
          <a:r>
            <a:rPr lang="en-US" dirty="0"/>
            <a:t>Scheduled workshops</a:t>
          </a:r>
        </a:p>
      </dgm:t>
    </dgm:pt>
    <dgm:pt modelId="{B4675F73-A3E0-4391-B4D3-8176709B858E}" type="parTrans" cxnId="{55D1F942-4DDE-4A73-9D8D-BF8612DA0324}">
      <dgm:prSet/>
      <dgm:spPr/>
      <dgm:t>
        <a:bodyPr/>
        <a:lstStyle/>
        <a:p>
          <a:endParaRPr lang="en-US"/>
        </a:p>
      </dgm:t>
    </dgm:pt>
    <dgm:pt modelId="{501C4E7E-33DC-4CEB-A9B8-1B46C9027BE9}" type="sibTrans" cxnId="{55D1F942-4DDE-4A73-9D8D-BF8612DA0324}">
      <dgm:prSet/>
      <dgm:spPr/>
      <dgm:t>
        <a:bodyPr/>
        <a:lstStyle/>
        <a:p>
          <a:endParaRPr lang="en-US"/>
        </a:p>
      </dgm:t>
    </dgm:pt>
    <dgm:pt modelId="{744F108A-8EBC-4C7F-A4A3-F1CF1F5BCD9D}">
      <dgm:prSet/>
      <dgm:spPr>
        <a:solidFill>
          <a:srgbClr val="0F2044"/>
        </a:solidFill>
      </dgm:spPr>
      <dgm:t>
        <a:bodyPr/>
        <a:lstStyle/>
        <a:p>
          <a:r>
            <a:rPr lang="en-US" dirty="0"/>
            <a:t>“HOW-TO” demonstrations</a:t>
          </a:r>
        </a:p>
      </dgm:t>
    </dgm:pt>
    <dgm:pt modelId="{4F8EC058-F8A3-4029-8AE2-738FD339598A}" type="parTrans" cxnId="{739F142D-0FAC-4623-98EB-3DDC12194CB7}">
      <dgm:prSet/>
      <dgm:spPr/>
      <dgm:t>
        <a:bodyPr/>
        <a:lstStyle/>
        <a:p>
          <a:endParaRPr lang="en-US"/>
        </a:p>
      </dgm:t>
    </dgm:pt>
    <dgm:pt modelId="{AD00B6F5-3210-47B1-9A35-C658BB996F07}" type="sibTrans" cxnId="{739F142D-0FAC-4623-98EB-3DDC12194CB7}">
      <dgm:prSet/>
      <dgm:spPr/>
      <dgm:t>
        <a:bodyPr/>
        <a:lstStyle/>
        <a:p>
          <a:endParaRPr lang="en-US"/>
        </a:p>
      </dgm:t>
    </dgm:pt>
    <dgm:pt modelId="{668DBAF7-B40E-48A5-A5A1-1B4976D01964}" type="pres">
      <dgm:prSet presAssocID="{2145A426-5DDC-48E8-BBF7-64CC6C3DA781}" presName="linear" presStyleCnt="0">
        <dgm:presLayoutVars>
          <dgm:animLvl val="lvl"/>
          <dgm:resizeHandles val="exact"/>
        </dgm:presLayoutVars>
      </dgm:prSet>
      <dgm:spPr/>
    </dgm:pt>
    <dgm:pt modelId="{1E8D19F8-6FB2-464B-8984-5D7A673599D0}" type="pres">
      <dgm:prSet presAssocID="{8EBA3220-FFA5-4209-A369-988B5964BBFE}" presName="parentText" presStyleLbl="node1" presStyleIdx="0" presStyleCnt="6">
        <dgm:presLayoutVars>
          <dgm:chMax val="0"/>
          <dgm:bulletEnabled val="1"/>
        </dgm:presLayoutVars>
      </dgm:prSet>
      <dgm:spPr/>
    </dgm:pt>
    <dgm:pt modelId="{D3F223F7-C6DE-432D-8235-FAFA6971A2DE}" type="pres">
      <dgm:prSet presAssocID="{F279042C-FA3B-4991-8984-52B7354CF36C}" presName="spacer" presStyleCnt="0"/>
      <dgm:spPr/>
    </dgm:pt>
    <dgm:pt modelId="{E654C1E3-DCF0-401A-8AE9-4B1F9B5EB87D}" type="pres">
      <dgm:prSet presAssocID="{C442A020-36E6-49D6-9C51-31D9323ABD67}" presName="parentText" presStyleLbl="node1" presStyleIdx="1" presStyleCnt="6">
        <dgm:presLayoutVars>
          <dgm:chMax val="0"/>
          <dgm:bulletEnabled val="1"/>
        </dgm:presLayoutVars>
      </dgm:prSet>
      <dgm:spPr/>
    </dgm:pt>
    <dgm:pt modelId="{BA5C2531-EBBE-42A8-87A9-FBB1FD43EF74}" type="pres">
      <dgm:prSet presAssocID="{501C4E7E-33DC-4CEB-A9B8-1B46C9027BE9}" presName="spacer" presStyleCnt="0"/>
      <dgm:spPr/>
    </dgm:pt>
    <dgm:pt modelId="{CF3DD0CC-D27E-430D-98F0-80691F99691F}" type="pres">
      <dgm:prSet presAssocID="{744F108A-8EBC-4C7F-A4A3-F1CF1F5BCD9D}" presName="parentText" presStyleLbl="node1" presStyleIdx="2" presStyleCnt="6">
        <dgm:presLayoutVars>
          <dgm:chMax val="0"/>
          <dgm:bulletEnabled val="1"/>
        </dgm:presLayoutVars>
      </dgm:prSet>
      <dgm:spPr/>
    </dgm:pt>
    <dgm:pt modelId="{D2BA9C34-C1C6-4386-843D-72621D158340}" type="pres">
      <dgm:prSet presAssocID="{AD00B6F5-3210-47B1-9A35-C658BB996F07}" presName="spacer" presStyleCnt="0"/>
      <dgm:spPr/>
    </dgm:pt>
    <dgm:pt modelId="{430FA6EF-8B9F-4B95-A74F-B0D4B33D5CFF}" type="pres">
      <dgm:prSet presAssocID="{6EE8BF88-E1F3-4A9D-8619-92D1CE7F4265}" presName="parentText" presStyleLbl="node1" presStyleIdx="3" presStyleCnt="6">
        <dgm:presLayoutVars>
          <dgm:chMax val="0"/>
          <dgm:bulletEnabled val="1"/>
        </dgm:presLayoutVars>
      </dgm:prSet>
      <dgm:spPr/>
    </dgm:pt>
    <dgm:pt modelId="{EB166C21-966F-45B8-889A-B4E480F05938}" type="pres">
      <dgm:prSet presAssocID="{8DCBABE0-2AD7-4203-98E9-7C65D51BDA60}" presName="spacer" presStyleCnt="0"/>
      <dgm:spPr/>
    </dgm:pt>
    <dgm:pt modelId="{6BA5C44B-F874-487F-92D3-FA2247C742A3}" type="pres">
      <dgm:prSet presAssocID="{51579BCA-80B7-4787-ADF0-FB8E9C54908A}" presName="parentText" presStyleLbl="node1" presStyleIdx="4" presStyleCnt="6">
        <dgm:presLayoutVars>
          <dgm:chMax val="0"/>
          <dgm:bulletEnabled val="1"/>
        </dgm:presLayoutVars>
      </dgm:prSet>
      <dgm:spPr/>
    </dgm:pt>
    <dgm:pt modelId="{C25C003F-8EE3-4A6D-A383-86A041EFB744}" type="pres">
      <dgm:prSet presAssocID="{7280432A-E0DD-40E7-9241-F9CDA5A618C4}" presName="spacer" presStyleCnt="0"/>
      <dgm:spPr/>
    </dgm:pt>
    <dgm:pt modelId="{24B56BDB-1A2C-44E9-803D-3FEC613BE8CC}" type="pres">
      <dgm:prSet presAssocID="{6F6CDAF1-A0C0-4B98-8740-362D78445E54}" presName="parentText" presStyleLbl="node1" presStyleIdx="5" presStyleCnt="6">
        <dgm:presLayoutVars>
          <dgm:chMax val="0"/>
          <dgm:bulletEnabled val="1"/>
        </dgm:presLayoutVars>
      </dgm:prSet>
      <dgm:spPr/>
    </dgm:pt>
  </dgm:ptLst>
  <dgm:cxnLst>
    <dgm:cxn modelId="{1BAE6211-922D-45C1-B9AC-C5469317B1B9}" srcId="{2145A426-5DDC-48E8-BBF7-64CC6C3DA781}" destId="{6EE8BF88-E1F3-4A9D-8619-92D1CE7F4265}" srcOrd="3" destOrd="0" parTransId="{F5D5D502-7227-4490-A843-0307C1590AA5}" sibTransId="{8DCBABE0-2AD7-4203-98E9-7C65D51BDA60}"/>
    <dgm:cxn modelId="{111B1A1F-92D6-4228-8A6D-C79D34B41AFB}" srcId="{2145A426-5DDC-48E8-BBF7-64CC6C3DA781}" destId="{8EBA3220-FFA5-4209-A369-988B5964BBFE}" srcOrd="0" destOrd="0" parTransId="{94FA1708-9AE8-4C0A-BB28-A6CFAB6E6B39}" sibTransId="{F279042C-FA3B-4991-8984-52B7354CF36C}"/>
    <dgm:cxn modelId="{5A77862B-821B-40C8-890A-B835BAB84B79}" type="presOf" srcId="{C442A020-36E6-49D6-9C51-31D9323ABD67}" destId="{E654C1E3-DCF0-401A-8AE9-4B1F9B5EB87D}" srcOrd="0" destOrd="0" presId="urn:microsoft.com/office/officeart/2005/8/layout/vList2"/>
    <dgm:cxn modelId="{739F142D-0FAC-4623-98EB-3DDC12194CB7}" srcId="{2145A426-5DDC-48E8-BBF7-64CC6C3DA781}" destId="{744F108A-8EBC-4C7F-A4A3-F1CF1F5BCD9D}" srcOrd="2" destOrd="0" parTransId="{4F8EC058-F8A3-4029-8AE2-738FD339598A}" sibTransId="{AD00B6F5-3210-47B1-9A35-C658BB996F07}"/>
    <dgm:cxn modelId="{0D22022F-D8D9-4B69-8F4A-DE86DF0AB6FA}" type="presOf" srcId="{51579BCA-80B7-4787-ADF0-FB8E9C54908A}" destId="{6BA5C44B-F874-487F-92D3-FA2247C742A3}" srcOrd="0" destOrd="0" presId="urn:microsoft.com/office/officeart/2005/8/layout/vList2"/>
    <dgm:cxn modelId="{3FDC803A-DF4A-4F61-B220-0430328B3F9B}" srcId="{2145A426-5DDC-48E8-BBF7-64CC6C3DA781}" destId="{51579BCA-80B7-4787-ADF0-FB8E9C54908A}" srcOrd="4" destOrd="0" parTransId="{69B30EF2-B9F0-49BF-BADD-D8111DA9CB50}" sibTransId="{7280432A-E0DD-40E7-9241-F9CDA5A618C4}"/>
    <dgm:cxn modelId="{55D1F942-4DDE-4A73-9D8D-BF8612DA0324}" srcId="{2145A426-5DDC-48E8-BBF7-64CC6C3DA781}" destId="{C442A020-36E6-49D6-9C51-31D9323ABD67}" srcOrd="1" destOrd="0" parTransId="{B4675F73-A3E0-4391-B4D3-8176709B858E}" sibTransId="{501C4E7E-33DC-4CEB-A9B8-1B46C9027BE9}"/>
    <dgm:cxn modelId="{050D034D-C22E-4636-BE0A-D4D9ED444C83}" type="presOf" srcId="{6F6CDAF1-A0C0-4B98-8740-362D78445E54}" destId="{24B56BDB-1A2C-44E9-803D-3FEC613BE8CC}" srcOrd="0" destOrd="0" presId="urn:microsoft.com/office/officeart/2005/8/layout/vList2"/>
    <dgm:cxn modelId="{4C2F7D4E-E174-4166-89BF-EC12ADBD034C}" type="presOf" srcId="{8EBA3220-FFA5-4209-A369-988B5964BBFE}" destId="{1E8D19F8-6FB2-464B-8984-5D7A673599D0}" srcOrd="0" destOrd="0" presId="urn:microsoft.com/office/officeart/2005/8/layout/vList2"/>
    <dgm:cxn modelId="{956B6255-EE4B-44CD-9A5F-81A1EAC4625D}" srcId="{2145A426-5DDC-48E8-BBF7-64CC6C3DA781}" destId="{6F6CDAF1-A0C0-4B98-8740-362D78445E54}" srcOrd="5" destOrd="0" parTransId="{A53EA74B-69C0-4BD8-A827-5EB6F5C442AA}" sibTransId="{F197B8E2-5A22-4F6A-B755-A009032494DC}"/>
    <dgm:cxn modelId="{ED60D281-6942-4F93-88F5-A1E4A0A8555B}" type="presOf" srcId="{744F108A-8EBC-4C7F-A4A3-F1CF1F5BCD9D}" destId="{CF3DD0CC-D27E-430D-98F0-80691F99691F}" srcOrd="0" destOrd="0" presId="urn:microsoft.com/office/officeart/2005/8/layout/vList2"/>
    <dgm:cxn modelId="{164460BE-A425-45C9-9B25-306B1ACBEBF0}" type="presOf" srcId="{6EE8BF88-E1F3-4A9D-8619-92D1CE7F4265}" destId="{430FA6EF-8B9F-4B95-A74F-B0D4B33D5CFF}" srcOrd="0" destOrd="0" presId="urn:microsoft.com/office/officeart/2005/8/layout/vList2"/>
    <dgm:cxn modelId="{CF4D4DF5-9703-406B-8BDD-DD4548124C31}" type="presOf" srcId="{2145A426-5DDC-48E8-BBF7-64CC6C3DA781}" destId="{668DBAF7-B40E-48A5-A5A1-1B4976D01964}" srcOrd="0" destOrd="0" presId="urn:microsoft.com/office/officeart/2005/8/layout/vList2"/>
    <dgm:cxn modelId="{C2FFD9CD-381E-48EB-9809-8A25D08BFEFA}" type="presParOf" srcId="{668DBAF7-B40E-48A5-A5A1-1B4976D01964}" destId="{1E8D19F8-6FB2-464B-8984-5D7A673599D0}" srcOrd="0" destOrd="0" presId="urn:microsoft.com/office/officeart/2005/8/layout/vList2"/>
    <dgm:cxn modelId="{623DD0EA-A486-4824-A9AB-136E259C1247}" type="presParOf" srcId="{668DBAF7-B40E-48A5-A5A1-1B4976D01964}" destId="{D3F223F7-C6DE-432D-8235-FAFA6971A2DE}" srcOrd="1" destOrd="0" presId="urn:microsoft.com/office/officeart/2005/8/layout/vList2"/>
    <dgm:cxn modelId="{AD6802BA-C35F-42DB-8FD3-1172D3A65DBF}" type="presParOf" srcId="{668DBAF7-B40E-48A5-A5A1-1B4976D01964}" destId="{E654C1E3-DCF0-401A-8AE9-4B1F9B5EB87D}" srcOrd="2" destOrd="0" presId="urn:microsoft.com/office/officeart/2005/8/layout/vList2"/>
    <dgm:cxn modelId="{46E9B337-28E6-4FF2-8645-22100E683F6E}" type="presParOf" srcId="{668DBAF7-B40E-48A5-A5A1-1B4976D01964}" destId="{BA5C2531-EBBE-42A8-87A9-FBB1FD43EF74}" srcOrd="3" destOrd="0" presId="urn:microsoft.com/office/officeart/2005/8/layout/vList2"/>
    <dgm:cxn modelId="{041811B9-1E96-4D8E-8B33-92AE84F725C1}" type="presParOf" srcId="{668DBAF7-B40E-48A5-A5A1-1B4976D01964}" destId="{CF3DD0CC-D27E-430D-98F0-80691F99691F}" srcOrd="4" destOrd="0" presId="urn:microsoft.com/office/officeart/2005/8/layout/vList2"/>
    <dgm:cxn modelId="{BCEC99D4-C10B-44A2-AA6D-EBD031036DE3}" type="presParOf" srcId="{668DBAF7-B40E-48A5-A5A1-1B4976D01964}" destId="{D2BA9C34-C1C6-4386-843D-72621D158340}" srcOrd="5" destOrd="0" presId="urn:microsoft.com/office/officeart/2005/8/layout/vList2"/>
    <dgm:cxn modelId="{A8E4A4D9-4B90-4AFF-B198-EBBFBF698C3E}" type="presParOf" srcId="{668DBAF7-B40E-48A5-A5A1-1B4976D01964}" destId="{430FA6EF-8B9F-4B95-A74F-B0D4B33D5CFF}" srcOrd="6" destOrd="0" presId="urn:microsoft.com/office/officeart/2005/8/layout/vList2"/>
    <dgm:cxn modelId="{6490B2AC-9238-4FF1-BA13-34941FA098DD}" type="presParOf" srcId="{668DBAF7-B40E-48A5-A5A1-1B4976D01964}" destId="{EB166C21-966F-45B8-889A-B4E480F05938}" srcOrd="7" destOrd="0" presId="urn:microsoft.com/office/officeart/2005/8/layout/vList2"/>
    <dgm:cxn modelId="{EDD80ACD-804B-4608-B14E-0E8FD43E4C44}" type="presParOf" srcId="{668DBAF7-B40E-48A5-A5A1-1B4976D01964}" destId="{6BA5C44B-F874-487F-92D3-FA2247C742A3}" srcOrd="8" destOrd="0" presId="urn:microsoft.com/office/officeart/2005/8/layout/vList2"/>
    <dgm:cxn modelId="{0FBD9E1D-CD20-4F49-BBC8-98B35F242187}" type="presParOf" srcId="{668DBAF7-B40E-48A5-A5A1-1B4976D01964}" destId="{C25C003F-8EE3-4A6D-A383-86A041EFB744}" srcOrd="9" destOrd="0" presId="urn:microsoft.com/office/officeart/2005/8/layout/vList2"/>
    <dgm:cxn modelId="{9B3240D5-EE4B-4D12-9349-D0D8DD122703}" type="presParOf" srcId="{668DBAF7-B40E-48A5-A5A1-1B4976D01964}" destId="{24B56BDB-1A2C-44E9-803D-3FEC613BE8CC}"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DFB294-3B03-423A-BAEC-D1E8781689FE}" type="doc">
      <dgm:prSet loTypeId="urn:microsoft.com/office/officeart/2005/8/layout/list1" loCatId="list" qsTypeId="urn:microsoft.com/office/officeart/2005/8/quickstyle/simple1" qsCatId="simple" csTypeId="urn:microsoft.com/office/officeart/2005/8/colors/accent0_3" csCatId="mainScheme"/>
      <dgm:spPr/>
      <dgm:t>
        <a:bodyPr/>
        <a:lstStyle/>
        <a:p>
          <a:endParaRPr lang="en-US"/>
        </a:p>
      </dgm:t>
    </dgm:pt>
    <dgm:pt modelId="{DB479BD9-52E7-4675-8C21-21ADEDDB975F}">
      <dgm:prSet/>
      <dgm:spPr/>
      <dgm:t>
        <a:bodyPr/>
        <a:lstStyle/>
        <a:p>
          <a:r>
            <a:rPr lang="en-US" b="1"/>
            <a:t>Incoming</a:t>
          </a:r>
          <a:endParaRPr lang="en-US"/>
        </a:p>
      </dgm:t>
    </dgm:pt>
    <dgm:pt modelId="{EF0EC691-D270-4EE2-90CA-8AF92B05961B}" type="parTrans" cxnId="{74E0C0EF-281E-4B2F-8F2A-D5D01C0320AA}">
      <dgm:prSet/>
      <dgm:spPr/>
      <dgm:t>
        <a:bodyPr/>
        <a:lstStyle/>
        <a:p>
          <a:endParaRPr lang="en-US"/>
        </a:p>
      </dgm:t>
    </dgm:pt>
    <dgm:pt modelId="{A7DCB4C4-5FA9-4A78-A4E5-206126492569}" type="sibTrans" cxnId="{74E0C0EF-281E-4B2F-8F2A-D5D01C0320AA}">
      <dgm:prSet/>
      <dgm:spPr/>
      <dgm:t>
        <a:bodyPr/>
        <a:lstStyle/>
        <a:p>
          <a:endParaRPr lang="en-US"/>
        </a:p>
      </dgm:t>
    </dgm:pt>
    <dgm:pt modelId="{002A4E8C-108C-4CB3-96EE-82521D4453F0}">
      <dgm:prSet/>
      <dgm:spPr/>
      <dgm:t>
        <a:bodyPr/>
        <a:lstStyle/>
        <a:p>
          <a:r>
            <a:rPr lang="en-US"/>
            <a:t>International Degree-Seeking and Exchange Students</a:t>
          </a:r>
        </a:p>
      </dgm:t>
    </dgm:pt>
    <dgm:pt modelId="{B114CAC7-A507-487F-BD6C-7318754B8E09}" type="parTrans" cxnId="{5295154B-8C4A-400E-882C-BB640FD5983C}">
      <dgm:prSet/>
      <dgm:spPr/>
      <dgm:t>
        <a:bodyPr/>
        <a:lstStyle/>
        <a:p>
          <a:endParaRPr lang="en-US"/>
        </a:p>
      </dgm:t>
    </dgm:pt>
    <dgm:pt modelId="{ED9A0D75-D64B-46F5-883D-579D288225D5}" type="sibTrans" cxnId="{5295154B-8C4A-400E-882C-BB640FD5983C}">
      <dgm:prSet/>
      <dgm:spPr/>
      <dgm:t>
        <a:bodyPr/>
        <a:lstStyle/>
        <a:p>
          <a:endParaRPr lang="en-US"/>
        </a:p>
      </dgm:t>
    </dgm:pt>
    <dgm:pt modelId="{B7128BC5-1137-4AEE-B4A8-2D2A113AEE28}">
      <dgm:prSet/>
      <dgm:spPr/>
      <dgm:t>
        <a:bodyPr/>
        <a:lstStyle/>
        <a:p>
          <a:r>
            <a:rPr lang="en-US"/>
            <a:t>Visiting Scholars </a:t>
          </a:r>
        </a:p>
      </dgm:t>
    </dgm:pt>
    <dgm:pt modelId="{CB0E9AE4-E0F6-48C2-BB3D-981F1C7C1E65}" type="parTrans" cxnId="{795E89FE-ED9C-43D6-80B9-4305230A7AD1}">
      <dgm:prSet/>
      <dgm:spPr/>
      <dgm:t>
        <a:bodyPr/>
        <a:lstStyle/>
        <a:p>
          <a:endParaRPr lang="en-US"/>
        </a:p>
      </dgm:t>
    </dgm:pt>
    <dgm:pt modelId="{8AC8E8CD-397E-487D-8E49-043041F68EEB}" type="sibTrans" cxnId="{795E89FE-ED9C-43D6-80B9-4305230A7AD1}">
      <dgm:prSet/>
      <dgm:spPr/>
      <dgm:t>
        <a:bodyPr/>
        <a:lstStyle/>
        <a:p>
          <a:endParaRPr lang="en-US"/>
        </a:p>
      </dgm:t>
    </dgm:pt>
    <dgm:pt modelId="{C40CD2E1-DC06-4150-9A2C-ECE99C428BA5}">
      <dgm:prSet/>
      <dgm:spPr/>
      <dgm:t>
        <a:bodyPr/>
        <a:lstStyle/>
        <a:p>
          <a:r>
            <a:rPr lang="en-US"/>
            <a:t>Short-Term Visiting Program</a:t>
          </a:r>
        </a:p>
      </dgm:t>
    </dgm:pt>
    <dgm:pt modelId="{CF159EB1-FE17-4ACE-9FFB-6FDCAFE4B28B}" type="parTrans" cxnId="{0C15D160-E38C-43CD-B0C3-75C2EC1B4C53}">
      <dgm:prSet/>
      <dgm:spPr/>
      <dgm:t>
        <a:bodyPr/>
        <a:lstStyle/>
        <a:p>
          <a:endParaRPr lang="en-US"/>
        </a:p>
      </dgm:t>
    </dgm:pt>
    <dgm:pt modelId="{3CC8E535-9FF4-4A3A-810A-F477D044F7AD}" type="sibTrans" cxnId="{0C15D160-E38C-43CD-B0C3-75C2EC1B4C53}">
      <dgm:prSet/>
      <dgm:spPr/>
      <dgm:t>
        <a:bodyPr/>
        <a:lstStyle/>
        <a:p>
          <a:endParaRPr lang="en-US"/>
        </a:p>
      </dgm:t>
    </dgm:pt>
    <dgm:pt modelId="{146C75F3-3F6D-44FC-8DA7-00CF0DABE103}">
      <dgm:prSet/>
      <dgm:spPr/>
      <dgm:t>
        <a:bodyPr/>
        <a:lstStyle/>
        <a:p>
          <a:r>
            <a:rPr lang="en-US"/>
            <a:t>International Visitors</a:t>
          </a:r>
        </a:p>
      </dgm:t>
    </dgm:pt>
    <dgm:pt modelId="{7B18EBCC-64F2-49B1-A71F-B53D5510A311}" type="parTrans" cxnId="{E7DB6475-65E5-4D2B-9BA1-06CD0C770B4C}">
      <dgm:prSet/>
      <dgm:spPr/>
      <dgm:t>
        <a:bodyPr/>
        <a:lstStyle/>
        <a:p>
          <a:endParaRPr lang="en-US"/>
        </a:p>
      </dgm:t>
    </dgm:pt>
    <dgm:pt modelId="{E5DDD19E-D588-4557-AE09-3FD264CFE007}" type="sibTrans" cxnId="{E7DB6475-65E5-4D2B-9BA1-06CD0C770B4C}">
      <dgm:prSet/>
      <dgm:spPr/>
      <dgm:t>
        <a:bodyPr/>
        <a:lstStyle/>
        <a:p>
          <a:endParaRPr lang="en-US"/>
        </a:p>
      </dgm:t>
    </dgm:pt>
    <dgm:pt modelId="{06885D60-0076-47B8-B891-8FA910F46382}">
      <dgm:prSet/>
      <dgm:spPr/>
      <dgm:t>
        <a:bodyPr/>
        <a:lstStyle/>
        <a:p>
          <a:r>
            <a:rPr lang="en-US" b="1"/>
            <a:t>Outgoing</a:t>
          </a:r>
          <a:endParaRPr lang="en-US"/>
        </a:p>
      </dgm:t>
    </dgm:pt>
    <dgm:pt modelId="{75DDF3D4-0063-4326-BE40-4912CB2B2684}" type="parTrans" cxnId="{D4AE54B9-139D-446F-A8E1-9A0AF0F76F07}">
      <dgm:prSet/>
      <dgm:spPr/>
      <dgm:t>
        <a:bodyPr/>
        <a:lstStyle/>
        <a:p>
          <a:endParaRPr lang="en-US"/>
        </a:p>
      </dgm:t>
    </dgm:pt>
    <dgm:pt modelId="{B4E88A5C-4459-4B53-8F78-F324740531A9}" type="sibTrans" cxnId="{D4AE54B9-139D-446F-A8E1-9A0AF0F76F07}">
      <dgm:prSet/>
      <dgm:spPr/>
      <dgm:t>
        <a:bodyPr/>
        <a:lstStyle/>
        <a:p>
          <a:endParaRPr lang="en-US"/>
        </a:p>
      </dgm:t>
    </dgm:pt>
    <dgm:pt modelId="{D46F96EC-EADB-4ACE-B620-FF10E75FAF2E}">
      <dgm:prSet/>
      <dgm:spPr/>
      <dgm:t>
        <a:bodyPr/>
        <a:lstStyle/>
        <a:p>
          <a:r>
            <a:rPr lang="en-US"/>
            <a:t>Faculty/Scholar Abroad</a:t>
          </a:r>
        </a:p>
      </dgm:t>
    </dgm:pt>
    <dgm:pt modelId="{D0F5270E-2CC4-45A7-B5B3-CB9EA26B61AE}" type="parTrans" cxnId="{E71540F7-2104-4855-A764-128D59FD006B}">
      <dgm:prSet/>
      <dgm:spPr/>
      <dgm:t>
        <a:bodyPr/>
        <a:lstStyle/>
        <a:p>
          <a:endParaRPr lang="en-US"/>
        </a:p>
      </dgm:t>
    </dgm:pt>
    <dgm:pt modelId="{3F540F9D-15E7-490F-8794-5177D370276B}" type="sibTrans" cxnId="{E71540F7-2104-4855-A764-128D59FD006B}">
      <dgm:prSet/>
      <dgm:spPr/>
      <dgm:t>
        <a:bodyPr/>
        <a:lstStyle/>
        <a:p>
          <a:endParaRPr lang="en-US"/>
        </a:p>
      </dgm:t>
    </dgm:pt>
    <dgm:pt modelId="{6144A298-B4BE-4C77-BDC6-B090E913974C}">
      <dgm:prSet/>
      <dgm:spPr/>
      <dgm:t>
        <a:bodyPr/>
        <a:lstStyle/>
        <a:p>
          <a:r>
            <a:rPr lang="en-US"/>
            <a:t>Short-Term and Semester/Year-Long Study Abroad</a:t>
          </a:r>
        </a:p>
      </dgm:t>
    </dgm:pt>
    <dgm:pt modelId="{868A5B96-6CEF-4E6C-99D4-E00951231223}" type="parTrans" cxnId="{E41A96CC-05F1-478D-99AF-96860133DB11}">
      <dgm:prSet/>
      <dgm:spPr/>
      <dgm:t>
        <a:bodyPr/>
        <a:lstStyle/>
        <a:p>
          <a:endParaRPr lang="en-US"/>
        </a:p>
      </dgm:t>
    </dgm:pt>
    <dgm:pt modelId="{E762C340-5CBF-4D4D-ACEE-DA5B29B7A307}" type="sibTrans" cxnId="{E41A96CC-05F1-478D-99AF-96860133DB11}">
      <dgm:prSet/>
      <dgm:spPr/>
      <dgm:t>
        <a:bodyPr/>
        <a:lstStyle/>
        <a:p>
          <a:endParaRPr lang="en-US"/>
        </a:p>
      </dgm:t>
    </dgm:pt>
    <dgm:pt modelId="{16089E03-8489-43A7-9B39-26AE5FDE75AC}">
      <dgm:prSet/>
      <dgm:spPr/>
      <dgm:t>
        <a:bodyPr/>
        <a:lstStyle/>
        <a:p>
          <a:r>
            <a:rPr lang="en-US" b="1"/>
            <a:t>Local Engagement</a:t>
          </a:r>
          <a:endParaRPr lang="en-US"/>
        </a:p>
      </dgm:t>
    </dgm:pt>
    <dgm:pt modelId="{A6F23D3C-EF21-4575-B131-38A03E3944DE}" type="parTrans" cxnId="{787500AF-393A-4452-B419-6E90576CFD7B}">
      <dgm:prSet/>
      <dgm:spPr/>
      <dgm:t>
        <a:bodyPr/>
        <a:lstStyle/>
        <a:p>
          <a:endParaRPr lang="en-US"/>
        </a:p>
      </dgm:t>
    </dgm:pt>
    <dgm:pt modelId="{9E84D1FA-4267-43A7-B4AB-D4FF9950CF7F}" type="sibTrans" cxnId="{787500AF-393A-4452-B419-6E90576CFD7B}">
      <dgm:prSet/>
      <dgm:spPr/>
      <dgm:t>
        <a:bodyPr/>
        <a:lstStyle/>
        <a:p>
          <a:endParaRPr lang="en-US"/>
        </a:p>
      </dgm:t>
    </dgm:pt>
    <dgm:pt modelId="{33871753-D3D3-4BF8-85D9-2E51B4E28BD1}">
      <dgm:prSet/>
      <dgm:spPr/>
      <dgm:t>
        <a:bodyPr/>
        <a:lstStyle/>
        <a:p>
          <a:r>
            <a:rPr lang="en-US"/>
            <a:t>Collaboration with local K-12 schools</a:t>
          </a:r>
        </a:p>
      </dgm:t>
    </dgm:pt>
    <dgm:pt modelId="{29881B48-3C1C-4CE6-8E5B-6F3F5E5EEF9B}" type="parTrans" cxnId="{D43C772B-ED4F-4FC5-9106-5DBB4F3E2A65}">
      <dgm:prSet/>
      <dgm:spPr/>
      <dgm:t>
        <a:bodyPr/>
        <a:lstStyle/>
        <a:p>
          <a:endParaRPr lang="en-US"/>
        </a:p>
      </dgm:t>
    </dgm:pt>
    <dgm:pt modelId="{E1808EA4-9AB3-4C04-BD3D-B0A187796A01}" type="sibTrans" cxnId="{D43C772B-ED4F-4FC5-9106-5DBB4F3E2A65}">
      <dgm:prSet/>
      <dgm:spPr/>
      <dgm:t>
        <a:bodyPr/>
        <a:lstStyle/>
        <a:p>
          <a:endParaRPr lang="en-US"/>
        </a:p>
      </dgm:t>
    </dgm:pt>
    <dgm:pt modelId="{1A1F314C-165F-4DDB-AB04-95CCDDA56051}">
      <dgm:prSet/>
      <dgm:spPr/>
      <dgm:t>
        <a:bodyPr/>
        <a:lstStyle/>
        <a:p>
          <a:r>
            <a:rPr lang="en-US"/>
            <a:t>Greensboro Chinese School</a:t>
          </a:r>
        </a:p>
      </dgm:t>
    </dgm:pt>
    <dgm:pt modelId="{729AC9B5-0BED-4402-8256-D400B2566C57}" type="parTrans" cxnId="{36AFA2CD-3F03-4A80-86D2-E21813B9C53C}">
      <dgm:prSet/>
      <dgm:spPr/>
      <dgm:t>
        <a:bodyPr/>
        <a:lstStyle/>
        <a:p>
          <a:endParaRPr lang="en-US"/>
        </a:p>
      </dgm:t>
    </dgm:pt>
    <dgm:pt modelId="{763F843A-F45D-414B-BDE6-BC182C075D78}" type="sibTrans" cxnId="{36AFA2CD-3F03-4A80-86D2-E21813B9C53C}">
      <dgm:prSet/>
      <dgm:spPr/>
      <dgm:t>
        <a:bodyPr/>
        <a:lstStyle/>
        <a:p>
          <a:endParaRPr lang="en-US"/>
        </a:p>
      </dgm:t>
    </dgm:pt>
    <dgm:pt modelId="{9216AA65-3DF8-44FD-A14A-175743765BB5}" type="pres">
      <dgm:prSet presAssocID="{00DFB294-3B03-423A-BAEC-D1E8781689FE}" presName="linear" presStyleCnt="0">
        <dgm:presLayoutVars>
          <dgm:dir/>
          <dgm:animLvl val="lvl"/>
          <dgm:resizeHandles val="exact"/>
        </dgm:presLayoutVars>
      </dgm:prSet>
      <dgm:spPr/>
    </dgm:pt>
    <dgm:pt modelId="{7034B5D1-E26E-4162-8871-F5A7D2E8334D}" type="pres">
      <dgm:prSet presAssocID="{DB479BD9-52E7-4675-8C21-21ADEDDB975F}" presName="parentLin" presStyleCnt="0"/>
      <dgm:spPr/>
    </dgm:pt>
    <dgm:pt modelId="{1923CA49-0596-4636-9B64-CAC0C87152C7}" type="pres">
      <dgm:prSet presAssocID="{DB479BD9-52E7-4675-8C21-21ADEDDB975F}" presName="parentLeftMargin" presStyleLbl="node1" presStyleIdx="0" presStyleCnt="3"/>
      <dgm:spPr/>
    </dgm:pt>
    <dgm:pt modelId="{D27892E5-6B0A-48A7-B5C6-E65304B095CF}" type="pres">
      <dgm:prSet presAssocID="{DB479BD9-52E7-4675-8C21-21ADEDDB975F}" presName="parentText" presStyleLbl="node1" presStyleIdx="0" presStyleCnt="3">
        <dgm:presLayoutVars>
          <dgm:chMax val="0"/>
          <dgm:bulletEnabled val="1"/>
        </dgm:presLayoutVars>
      </dgm:prSet>
      <dgm:spPr/>
    </dgm:pt>
    <dgm:pt modelId="{3F5201E2-5388-4349-AA94-038277D9D929}" type="pres">
      <dgm:prSet presAssocID="{DB479BD9-52E7-4675-8C21-21ADEDDB975F}" presName="negativeSpace" presStyleCnt="0"/>
      <dgm:spPr/>
    </dgm:pt>
    <dgm:pt modelId="{47D287A9-2F26-47C7-AA81-DD3C224C94F7}" type="pres">
      <dgm:prSet presAssocID="{DB479BD9-52E7-4675-8C21-21ADEDDB975F}" presName="childText" presStyleLbl="conFgAcc1" presStyleIdx="0" presStyleCnt="3">
        <dgm:presLayoutVars>
          <dgm:bulletEnabled val="1"/>
        </dgm:presLayoutVars>
      </dgm:prSet>
      <dgm:spPr/>
    </dgm:pt>
    <dgm:pt modelId="{9927CA7E-CED2-453D-AF3F-338FAEF4BB7A}" type="pres">
      <dgm:prSet presAssocID="{A7DCB4C4-5FA9-4A78-A4E5-206126492569}" presName="spaceBetweenRectangles" presStyleCnt="0"/>
      <dgm:spPr/>
    </dgm:pt>
    <dgm:pt modelId="{500A3616-556A-4D3F-8320-05BCA8A3B215}" type="pres">
      <dgm:prSet presAssocID="{06885D60-0076-47B8-B891-8FA910F46382}" presName="parentLin" presStyleCnt="0"/>
      <dgm:spPr/>
    </dgm:pt>
    <dgm:pt modelId="{D57BA6CD-A284-4521-84F9-9916C83EED9E}" type="pres">
      <dgm:prSet presAssocID="{06885D60-0076-47B8-B891-8FA910F46382}" presName="parentLeftMargin" presStyleLbl="node1" presStyleIdx="0" presStyleCnt="3"/>
      <dgm:spPr/>
    </dgm:pt>
    <dgm:pt modelId="{0A9D6CD4-A374-4663-ACB9-EE9A33F695EE}" type="pres">
      <dgm:prSet presAssocID="{06885D60-0076-47B8-B891-8FA910F46382}" presName="parentText" presStyleLbl="node1" presStyleIdx="1" presStyleCnt="3">
        <dgm:presLayoutVars>
          <dgm:chMax val="0"/>
          <dgm:bulletEnabled val="1"/>
        </dgm:presLayoutVars>
      </dgm:prSet>
      <dgm:spPr/>
    </dgm:pt>
    <dgm:pt modelId="{64B6E271-56B2-4A4F-98AA-904F06D8AD5F}" type="pres">
      <dgm:prSet presAssocID="{06885D60-0076-47B8-B891-8FA910F46382}" presName="negativeSpace" presStyleCnt="0"/>
      <dgm:spPr/>
    </dgm:pt>
    <dgm:pt modelId="{E854521B-6270-49DA-BACB-AEF8882E99CD}" type="pres">
      <dgm:prSet presAssocID="{06885D60-0076-47B8-B891-8FA910F46382}" presName="childText" presStyleLbl="conFgAcc1" presStyleIdx="1" presStyleCnt="3">
        <dgm:presLayoutVars>
          <dgm:bulletEnabled val="1"/>
        </dgm:presLayoutVars>
      </dgm:prSet>
      <dgm:spPr/>
    </dgm:pt>
    <dgm:pt modelId="{54414E33-5D94-4E60-B9EF-FA62EB6BE406}" type="pres">
      <dgm:prSet presAssocID="{B4E88A5C-4459-4B53-8F78-F324740531A9}" presName="spaceBetweenRectangles" presStyleCnt="0"/>
      <dgm:spPr/>
    </dgm:pt>
    <dgm:pt modelId="{EAD2D18A-8E42-4543-B63F-6FBADD8D7359}" type="pres">
      <dgm:prSet presAssocID="{16089E03-8489-43A7-9B39-26AE5FDE75AC}" presName="parentLin" presStyleCnt="0"/>
      <dgm:spPr/>
    </dgm:pt>
    <dgm:pt modelId="{BB2B5494-435B-4AA5-A764-11F65DDED513}" type="pres">
      <dgm:prSet presAssocID="{16089E03-8489-43A7-9B39-26AE5FDE75AC}" presName="parentLeftMargin" presStyleLbl="node1" presStyleIdx="1" presStyleCnt="3"/>
      <dgm:spPr/>
    </dgm:pt>
    <dgm:pt modelId="{AD0E9100-8D0F-4984-AE55-82040F599273}" type="pres">
      <dgm:prSet presAssocID="{16089E03-8489-43A7-9B39-26AE5FDE75AC}" presName="parentText" presStyleLbl="node1" presStyleIdx="2" presStyleCnt="3">
        <dgm:presLayoutVars>
          <dgm:chMax val="0"/>
          <dgm:bulletEnabled val="1"/>
        </dgm:presLayoutVars>
      </dgm:prSet>
      <dgm:spPr/>
    </dgm:pt>
    <dgm:pt modelId="{3B26C5A0-3FA9-4CDB-AA1C-C9421FE9A36A}" type="pres">
      <dgm:prSet presAssocID="{16089E03-8489-43A7-9B39-26AE5FDE75AC}" presName="negativeSpace" presStyleCnt="0"/>
      <dgm:spPr/>
    </dgm:pt>
    <dgm:pt modelId="{053625F6-38F4-4F0A-866C-4BBB038C5595}" type="pres">
      <dgm:prSet presAssocID="{16089E03-8489-43A7-9B39-26AE5FDE75AC}" presName="childText" presStyleLbl="conFgAcc1" presStyleIdx="2" presStyleCnt="3">
        <dgm:presLayoutVars>
          <dgm:bulletEnabled val="1"/>
        </dgm:presLayoutVars>
      </dgm:prSet>
      <dgm:spPr/>
    </dgm:pt>
  </dgm:ptLst>
  <dgm:cxnLst>
    <dgm:cxn modelId="{BF82B71A-5CCC-47D1-BE3C-CA4C2F9BA939}" type="presOf" srcId="{16089E03-8489-43A7-9B39-26AE5FDE75AC}" destId="{BB2B5494-435B-4AA5-A764-11F65DDED513}" srcOrd="0" destOrd="0" presId="urn:microsoft.com/office/officeart/2005/8/layout/list1"/>
    <dgm:cxn modelId="{3B091B1B-98AF-4E9D-9CA7-245887F0BA80}" type="presOf" srcId="{6144A298-B4BE-4C77-BDC6-B090E913974C}" destId="{E854521B-6270-49DA-BACB-AEF8882E99CD}" srcOrd="0" destOrd="1" presId="urn:microsoft.com/office/officeart/2005/8/layout/list1"/>
    <dgm:cxn modelId="{BD362C2B-6314-49D2-A124-E39DDB2C85EC}" type="presOf" srcId="{B7128BC5-1137-4AEE-B4A8-2D2A113AEE28}" destId="{47D287A9-2F26-47C7-AA81-DD3C224C94F7}" srcOrd="0" destOrd="1" presId="urn:microsoft.com/office/officeart/2005/8/layout/list1"/>
    <dgm:cxn modelId="{D43C772B-ED4F-4FC5-9106-5DBB4F3E2A65}" srcId="{16089E03-8489-43A7-9B39-26AE5FDE75AC}" destId="{33871753-D3D3-4BF8-85D9-2E51B4E28BD1}" srcOrd="0" destOrd="0" parTransId="{29881B48-3C1C-4CE6-8E5B-6F3F5E5EEF9B}" sibTransId="{E1808EA4-9AB3-4C04-BD3D-B0A187796A01}"/>
    <dgm:cxn modelId="{4B3B6E2C-B4AD-43B0-8E1E-13D142B2451B}" type="presOf" srcId="{33871753-D3D3-4BF8-85D9-2E51B4E28BD1}" destId="{053625F6-38F4-4F0A-866C-4BBB038C5595}" srcOrd="0" destOrd="0" presId="urn:microsoft.com/office/officeart/2005/8/layout/list1"/>
    <dgm:cxn modelId="{5794343E-0192-4188-9C16-0B4061D1700F}" type="presOf" srcId="{002A4E8C-108C-4CB3-96EE-82521D4453F0}" destId="{47D287A9-2F26-47C7-AA81-DD3C224C94F7}" srcOrd="0" destOrd="0" presId="urn:microsoft.com/office/officeart/2005/8/layout/list1"/>
    <dgm:cxn modelId="{0C15D160-E38C-43CD-B0C3-75C2EC1B4C53}" srcId="{DB479BD9-52E7-4675-8C21-21ADEDDB975F}" destId="{C40CD2E1-DC06-4150-9A2C-ECE99C428BA5}" srcOrd="2" destOrd="0" parTransId="{CF159EB1-FE17-4ACE-9FFB-6FDCAFE4B28B}" sibTransId="{3CC8E535-9FF4-4A3A-810A-F477D044F7AD}"/>
    <dgm:cxn modelId="{F6BC5868-D2F3-4C1E-B690-5EBB79271E9A}" type="presOf" srcId="{C40CD2E1-DC06-4150-9A2C-ECE99C428BA5}" destId="{47D287A9-2F26-47C7-AA81-DD3C224C94F7}" srcOrd="0" destOrd="2" presId="urn:microsoft.com/office/officeart/2005/8/layout/list1"/>
    <dgm:cxn modelId="{1718D569-DE0B-4412-B9A9-7923A950EECE}" type="presOf" srcId="{D46F96EC-EADB-4ACE-B620-FF10E75FAF2E}" destId="{E854521B-6270-49DA-BACB-AEF8882E99CD}" srcOrd="0" destOrd="0" presId="urn:microsoft.com/office/officeart/2005/8/layout/list1"/>
    <dgm:cxn modelId="{5295154B-8C4A-400E-882C-BB640FD5983C}" srcId="{DB479BD9-52E7-4675-8C21-21ADEDDB975F}" destId="{002A4E8C-108C-4CB3-96EE-82521D4453F0}" srcOrd="0" destOrd="0" parTransId="{B114CAC7-A507-487F-BD6C-7318754B8E09}" sibTransId="{ED9A0D75-D64B-46F5-883D-579D288225D5}"/>
    <dgm:cxn modelId="{E7DB6475-65E5-4D2B-9BA1-06CD0C770B4C}" srcId="{DB479BD9-52E7-4675-8C21-21ADEDDB975F}" destId="{146C75F3-3F6D-44FC-8DA7-00CF0DABE103}" srcOrd="3" destOrd="0" parTransId="{7B18EBCC-64F2-49B1-A71F-B53D5510A311}" sibTransId="{E5DDD19E-D588-4557-AE09-3FD264CFE007}"/>
    <dgm:cxn modelId="{E5179B8B-4E7D-42B3-85C7-7D42A4F4F3E6}" type="presOf" srcId="{00DFB294-3B03-423A-BAEC-D1E8781689FE}" destId="{9216AA65-3DF8-44FD-A14A-175743765BB5}" srcOrd="0" destOrd="0" presId="urn:microsoft.com/office/officeart/2005/8/layout/list1"/>
    <dgm:cxn modelId="{9F515F8E-074C-470E-A795-0FC3E0F59B36}" type="presOf" srcId="{06885D60-0076-47B8-B891-8FA910F46382}" destId="{D57BA6CD-A284-4521-84F9-9916C83EED9E}" srcOrd="0" destOrd="0" presId="urn:microsoft.com/office/officeart/2005/8/layout/list1"/>
    <dgm:cxn modelId="{5A11B69C-4BA5-4217-A511-BFAA10CC83CA}" type="presOf" srcId="{DB479BD9-52E7-4675-8C21-21ADEDDB975F}" destId="{D27892E5-6B0A-48A7-B5C6-E65304B095CF}" srcOrd="1" destOrd="0" presId="urn:microsoft.com/office/officeart/2005/8/layout/list1"/>
    <dgm:cxn modelId="{787500AF-393A-4452-B419-6E90576CFD7B}" srcId="{00DFB294-3B03-423A-BAEC-D1E8781689FE}" destId="{16089E03-8489-43A7-9B39-26AE5FDE75AC}" srcOrd="2" destOrd="0" parTransId="{A6F23D3C-EF21-4575-B131-38A03E3944DE}" sibTransId="{9E84D1FA-4267-43A7-B4AB-D4FF9950CF7F}"/>
    <dgm:cxn modelId="{835E10B4-8B4C-4F7C-A036-1242170981F9}" type="presOf" srcId="{DB479BD9-52E7-4675-8C21-21ADEDDB975F}" destId="{1923CA49-0596-4636-9B64-CAC0C87152C7}" srcOrd="0" destOrd="0" presId="urn:microsoft.com/office/officeart/2005/8/layout/list1"/>
    <dgm:cxn modelId="{D4AE54B9-139D-446F-A8E1-9A0AF0F76F07}" srcId="{00DFB294-3B03-423A-BAEC-D1E8781689FE}" destId="{06885D60-0076-47B8-B891-8FA910F46382}" srcOrd="1" destOrd="0" parTransId="{75DDF3D4-0063-4326-BE40-4912CB2B2684}" sibTransId="{B4E88A5C-4459-4B53-8F78-F324740531A9}"/>
    <dgm:cxn modelId="{E41A96CC-05F1-478D-99AF-96860133DB11}" srcId="{06885D60-0076-47B8-B891-8FA910F46382}" destId="{6144A298-B4BE-4C77-BDC6-B090E913974C}" srcOrd="1" destOrd="0" parTransId="{868A5B96-6CEF-4E6C-99D4-E00951231223}" sibTransId="{E762C340-5CBF-4D4D-ACEE-DA5B29B7A307}"/>
    <dgm:cxn modelId="{36AFA2CD-3F03-4A80-86D2-E21813B9C53C}" srcId="{16089E03-8489-43A7-9B39-26AE5FDE75AC}" destId="{1A1F314C-165F-4DDB-AB04-95CCDDA56051}" srcOrd="1" destOrd="0" parTransId="{729AC9B5-0BED-4402-8256-D400B2566C57}" sibTransId="{763F843A-F45D-414B-BDE6-BC182C075D78}"/>
    <dgm:cxn modelId="{EA65C0D7-29AF-4D53-AAA1-D153067F03DB}" type="presOf" srcId="{146C75F3-3F6D-44FC-8DA7-00CF0DABE103}" destId="{47D287A9-2F26-47C7-AA81-DD3C224C94F7}" srcOrd="0" destOrd="3" presId="urn:microsoft.com/office/officeart/2005/8/layout/list1"/>
    <dgm:cxn modelId="{F3CC25EF-6B82-425C-8109-5CEBAA7FF723}" type="presOf" srcId="{1A1F314C-165F-4DDB-AB04-95CCDDA56051}" destId="{053625F6-38F4-4F0A-866C-4BBB038C5595}" srcOrd="0" destOrd="1" presId="urn:microsoft.com/office/officeart/2005/8/layout/list1"/>
    <dgm:cxn modelId="{74E0C0EF-281E-4B2F-8F2A-D5D01C0320AA}" srcId="{00DFB294-3B03-423A-BAEC-D1E8781689FE}" destId="{DB479BD9-52E7-4675-8C21-21ADEDDB975F}" srcOrd="0" destOrd="0" parTransId="{EF0EC691-D270-4EE2-90CA-8AF92B05961B}" sibTransId="{A7DCB4C4-5FA9-4A78-A4E5-206126492569}"/>
    <dgm:cxn modelId="{E71540F7-2104-4855-A764-128D59FD006B}" srcId="{06885D60-0076-47B8-B891-8FA910F46382}" destId="{D46F96EC-EADB-4ACE-B620-FF10E75FAF2E}" srcOrd="0" destOrd="0" parTransId="{D0F5270E-2CC4-45A7-B5B3-CB9EA26B61AE}" sibTransId="{3F540F9D-15E7-490F-8794-5177D370276B}"/>
    <dgm:cxn modelId="{C300ECFC-90E4-4206-9793-A3D8717DAC6E}" type="presOf" srcId="{16089E03-8489-43A7-9B39-26AE5FDE75AC}" destId="{AD0E9100-8D0F-4984-AE55-82040F599273}" srcOrd="1" destOrd="0" presId="urn:microsoft.com/office/officeart/2005/8/layout/list1"/>
    <dgm:cxn modelId="{795E89FE-ED9C-43D6-80B9-4305230A7AD1}" srcId="{DB479BD9-52E7-4675-8C21-21ADEDDB975F}" destId="{B7128BC5-1137-4AEE-B4A8-2D2A113AEE28}" srcOrd="1" destOrd="0" parTransId="{CB0E9AE4-E0F6-48C2-BB3D-981F1C7C1E65}" sibTransId="{8AC8E8CD-397E-487D-8E49-043041F68EEB}"/>
    <dgm:cxn modelId="{CFC8D7FF-AC15-4E7E-8E70-8CFD4EEDA82E}" type="presOf" srcId="{06885D60-0076-47B8-B891-8FA910F46382}" destId="{0A9D6CD4-A374-4663-ACB9-EE9A33F695EE}" srcOrd="1" destOrd="0" presId="urn:microsoft.com/office/officeart/2005/8/layout/list1"/>
    <dgm:cxn modelId="{0B591572-BA4F-4B1F-A9F3-75B77315EC8E}" type="presParOf" srcId="{9216AA65-3DF8-44FD-A14A-175743765BB5}" destId="{7034B5D1-E26E-4162-8871-F5A7D2E8334D}" srcOrd="0" destOrd="0" presId="urn:microsoft.com/office/officeart/2005/8/layout/list1"/>
    <dgm:cxn modelId="{CBD7D275-E154-47D9-9C38-8E498E46D059}" type="presParOf" srcId="{7034B5D1-E26E-4162-8871-F5A7D2E8334D}" destId="{1923CA49-0596-4636-9B64-CAC0C87152C7}" srcOrd="0" destOrd="0" presId="urn:microsoft.com/office/officeart/2005/8/layout/list1"/>
    <dgm:cxn modelId="{A1571ACE-0B94-4DBF-8BA4-E0CFEA708105}" type="presParOf" srcId="{7034B5D1-E26E-4162-8871-F5A7D2E8334D}" destId="{D27892E5-6B0A-48A7-B5C6-E65304B095CF}" srcOrd="1" destOrd="0" presId="urn:microsoft.com/office/officeart/2005/8/layout/list1"/>
    <dgm:cxn modelId="{11F41BCF-9155-4184-AAD8-1363269F9C8D}" type="presParOf" srcId="{9216AA65-3DF8-44FD-A14A-175743765BB5}" destId="{3F5201E2-5388-4349-AA94-038277D9D929}" srcOrd="1" destOrd="0" presId="urn:microsoft.com/office/officeart/2005/8/layout/list1"/>
    <dgm:cxn modelId="{A83A0C8C-C326-4965-A95A-D39BD0DD6687}" type="presParOf" srcId="{9216AA65-3DF8-44FD-A14A-175743765BB5}" destId="{47D287A9-2F26-47C7-AA81-DD3C224C94F7}" srcOrd="2" destOrd="0" presId="urn:microsoft.com/office/officeart/2005/8/layout/list1"/>
    <dgm:cxn modelId="{63019448-F4F9-49C9-B538-C1DBFA15AE58}" type="presParOf" srcId="{9216AA65-3DF8-44FD-A14A-175743765BB5}" destId="{9927CA7E-CED2-453D-AF3F-338FAEF4BB7A}" srcOrd="3" destOrd="0" presId="urn:microsoft.com/office/officeart/2005/8/layout/list1"/>
    <dgm:cxn modelId="{F8A6C18F-1BEA-483E-BACA-DAEDD27F7082}" type="presParOf" srcId="{9216AA65-3DF8-44FD-A14A-175743765BB5}" destId="{500A3616-556A-4D3F-8320-05BCA8A3B215}" srcOrd="4" destOrd="0" presId="urn:microsoft.com/office/officeart/2005/8/layout/list1"/>
    <dgm:cxn modelId="{92AB058D-CABE-4AA9-B99E-559B6CFAD7BE}" type="presParOf" srcId="{500A3616-556A-4D3F-8320-05BCA8A3B215}" destId="{D57BA6CD-A284-4521-84F9-9916C83EED9E}" srcOrd="0" destOrd="0" presId="urn:microsoft.com/office/officeart/2005/8/layout/list1"/>
    <dgm:cxn modelId="{6C3AF93F-6376-4203-BDE0-075EE20D145A}" type="presParOf" srcId="{500A3616-556A-4D3F-8320-05BCA8A3B215}" destId="{0A9D6CD4-A374-4663-ACB9-EE9A33F695EE}" srcOrd="1" destOrd="0" presId="urn:microsoft.com/office/officeart/2005/8/layout/list1"/>
    <dgm:cxn modelId="{CBB1C419-BEDC-4F9F-9E67-6859ECA2220C}" type="presParOf" srcId="{9216AA65-3DF8-44FD-A14A-175743765BB5}" destId="{64B6E271-56B2-4A4F-98AA-904F06D8AD5F}" srcOrd="5" destOrd="0" presId="urn:microsoft.com/office/officeart/2005/8/layout/list1"/>
    <dgm:cxn modelId="{666313F5-A003-45C0-9B79-006966F800EE}" type="presParOf" srcId="{9216AA65-3DF8-44FD-A14A-175743765BB5}" destId="{E854521B-6270-49DA-BACB-AEF8882E99CD}" srcOrd="6" destOrd="0" presId="urn:microsoft.com/office/officeart/2005/8/layout/list1"/>
    <dgm:cxn modelId="{15C402BD-460E-492A-84DF-39B72DD8F8C5}" type="presParOf" srcId="{9216AA65-3DF8-44FD-A14A-175743765BB5}" destId="{54414E33-5D94-4E60-B9EF-FA62EB6BE406}" srcOrd="7" destOrd="0" presId="urn:microsoft.com/office/officeart/2005/8/layout/list1"/>
    <dgm:cxn modelId="{B86659C4-5177-4D9C-83AC-6760BDB09F79}" type="presParOf" srcId="{9216AA65-3DF8-44FD-A14A-175743765BB5}" destId="{EAD2D18A-8E42-4543-B63F-6FBADD8D7359}" srcOrd="8" destOrd="0" presId="urn:microsoft.com/office/officeart/2005/8/layout/list1"/>
    <dgm:cxn modelId="{566FAC6B-097F-420D-B0FD-0D8C06FFD78C}" type="presParOf" srcId="{EAD2D18A-8E42-4543-B63F-6FBADD8D7359}" destId="{BB2B5494-435B-4AA5-A764-11F65DDED513}" srcOrd="0" destOrd="0" presId="urn:microsoft.com/office/officeart/2005/8/layout/list1"/>
    <dgm:cxn modelId="{596AA84D-7D22-415E-B4FD-A0D6F29C1238}" type="presParOf" srcId="{EAD2D18A-8E42-4543-B63F-6FBADD8D7359}" destId="{AD0E9100-8D0F-4984-AE55-82040F599273}" srcOrd="1" destOrd="0" presId="urn:microsoft.com/office/officeart/2005/8/layout/list1"/>
    <dgm:cxn modelId="{B33B9CB3-F035-4D02-B671-E5F5F73CCE9A}" type="presParOf" srcId="{9216AA65-3DF8-44FD-A14A-175743765BB5}" destId="{3B26C5A0-3FA9-4CDB-AA1C-C9421FE9A36A}" srcOrd="9" destOrd="0" presId="urn:microsoft.com/office/officeart/2005/8/layout/list1"/>
    <dgm:cxn modelId="{AA2DB694-D94F-4C1C-B414-249271306200}" type="presParOf" srcId="{9216AA65-3DF8-44FD-A14A-175743765BB5}" destId="{053625F6-38F4-4F0A-866C-4BBB038C5595}"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ACF7A6-E514-4931-8D8A-D98E6EBF1C48}"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US"/>
        </a:p>
      </dgm:t>
    </dgm:pt>
    <dgm:pt modelId="{FA27A849-772E-4CE9-BA1F-BE80DB40FF34}">
      <dgm:prSet/>
      <dgm:spPr>
        <a:solidFill>
          <a:srgbClr val="0F2044"/>
        </a:solidFill>
      </dgm:spPr>
      <dgm:t>
        <a:bodyPr/>
        <a:lstStyle/>
        <a:p>
          <a:r>
            <a:rPr lang="en-US" dirty="0">
              <a:solidFill>
                <a:schemeClr val="bg1"/>
              </a:solidFill>
            </a:rPr>
            <a:t>Office Hours</a:t>
          </a:r>
        </a:p>
      </dgm:t>
    </dgm:pt>
    <dgm:pt modelId="{DC8A2A82-02FE-4108-ACC4-0EFA33AC843F}" type="parTrans" cxnId="{7A2F7BDC-2A03-4301-9126-30BCD6C5C7FE}">
      <dgm:prSet/>
      <dgm:spPr/>
      <dgm:t>
        <a:bodyPr/>
        <a:lstStyle/>
        <a:p>
          <a:endParaRPr lang="en-US"/>
        </a:p>
      </dgm:t>
    </dgm:pt>
    <dgm:pt modelId="{139878E6-53ED-4357-889D-F7F909CFA82B}" type="sibTrans" cxnId="{7A2F7BDC-2A03-4301-9126-30BCD6C5C7FE}">
      <dgm:prSet/>
      <dgm:spPr/>
      <dgm:t>
        <a:bodyPr/>
        <a:lstStyle/>
        <a:p>
          <a:endParaRPr lang="en-US"/>
        </a:p>
      </dgm:t>
    </dgm:pt>
    <dgm:pt modelId="{2E8749EE-D291-4306-AE67-BC5BB40FE8C3}">
      <dgm:prSet/>
      <dgm:spPr>
        <a:solidFill>
          <a:srgbClr val="0F2044"/>
        </a:solidFill>
      </dgm:spPr>
      <dgm:t>
        <a:bodyPr/>
        <a:lstStyle/>
        <a:p>
          <a:r>
            <a:rPr lang="en-US" dirty="0">
              <a:solidFill>
                <a:schemeClr val="bg1"/>
              </a:solidFill>
            </a:rPr>
            <a:t>Monday-Friday </a:t>
          </a:r>
          <a:br>
            <a:rPr lang="en-US" dirty="0">
              <a:solidFill>
                <a:schemeClr val="bg1"/>
              </a:solidFill>
            </a:rPr>
          </a:br>
          <a:r>
            <a:rPr lang="en-US" dirty="0">
              <a:solidFill>
                <a:schemeClr val="bg1"/>
              </a:solidFill>
            </a:rPr>
            <a:t>8:00am-5:00pm</a:t>
          </a:r>
        </a:p>
      </dgm:t>
    </dgm:pt>
    <dgm:pt modelId="{1C57096F-4BA0-4684-A548-B7EF1A66BA8D}" type="parTrans" cxnId="{04BCC35F-3539-470F-9A36-4C509922652C}">
      <dgm:prSet/>
      <dgm:spPr/>
      <dgm:t>
        <a:bodyPr/>
        <a:lstStyle/>
        <a:p>
          <a:endParaRPr lang="en-US"/>
        </a:p>
      </dgm:t>
    </dgm:pt>
    <dgm:pt modelId="{74491BA2-3EF6-4137-AAF3-07CEF2F3F0BA}" type="sibTrans" cxnId="{04BCC35F-3539-470F-9A36-4C509922652C}">
      <dgm:prSet/>
      <dgm:spPr/>
      <dgm:t>
        <a:bodyPr/>
        <a:lstStyle/>
        <a:p>
          <a:endParaRPr lang="en-US"/>
        </a:p>
      </dgm:t>
    </dgm:pt>
    <dgm:pt modelId="{2F9837AA-68F3-4BA5-AF47-788B36724566}">
      <dgm:prSet/>
      <dgm:spPr>
        <a:solidFill>
          <a:srgbClr val="0F2044"/>
        </a:solidFill>
      </dgm:spPr>
      <dgm:t>
        <a:bodyPr/>
        <a:lstStyle/>
        <a:p>
          <a:r>
            <a:rPr lang="en-US" dirty="0">
              <a:solidFill>
                <a:schemeClr val="bg1"/>
              </a:solidFill>
            </a:rPr>
            <a:t>Walk-in hours (Academic Advising)</a:t>
          </a:r>
        </a:p>
      </dgm:t>
    </dgm:pt>
    <dgm:pt modelId="{8F49FA10-7A1C-44EE-859B-C9E7263F9D87}" type="parTrans" cxnId="{F20B2A81-3103-4F8C-BFF9-82D3C28992BD}">
      <dgm:prSet/>
      <dgm:spPr/>
      <dgm:t>
        <a:bodyPr/>
        <a:lstStyle/>
        <a:p>
          <a:endParaRPr lang="en-US"/>
        </a:p>
      </dgm:t>
    </dgm:pt>
    <dgm:pt modelId="{90B6499A-C5AF-4503-B9E3-CB39472B778F}" type="sibTrans" cxnId="{F20B2A81-3103-4F8C-BFF9-82D3C28992BD}">
      <dgm:prSet/>
      <dgm:spPr/>
      <dgm:t>
        <a:bodyPr/>
        <a:lstStyle/>
        <a:p>
          <a:endParaRPr lang="en-US"/>
        </a:p>
      </dgm:t>
    </dgm:pt>
    <dgm:pt modelId="{2BE0486D-FB37-465E-819C-FAF5BF2104DC}">
      <dgm:prSet/>
      <dgm:spPr>
        <a:solidFill>
          <a:srgbClr val="0F2044"/>
        </a:solidFill>
      </dgm:spPr>
      <dgm:t>
        <a:bodyPr/>
        <a:lstStyle/>
        <a:p>
          <a:r>
            <a:rPr lang="en-US" dirty="0">
              <a:solidFill>
                <a:schemeClr val="bg1"/>
              </a:solidFill>
            </a:rPr>
            <a:t>Tuesdays 2:00-5:00 pm</a:t>
          </a:r>
        </a:p>
      </dgm:t>
    </dgm:pt>
    <dgm:pt modelId="{3B314FA3-0083-4D26-903F-5B74D80A087F}" type="parTrans" cxnId="{BCF259C6-5C97-4904-890D-B8E87EA0145C}">
      <dgm:prSet/>
      <dgm:spPr/>
      <dgm:t>
        <a:bodyPr/>
        <a:lstStyle/>
        <a:p>
          <a:endParaRPr lang="en-US"/>
        </a:p>
      </dgm:t>
    </dgm:pt>
    <dgm:pt modelId="{615748BF-540A-4EFE-AF1B-254AF792EF91}" type="sibTrans" cxnId="{BCF259C6-5C97-4904-890D-B8E87EA0145C}">
      <dgm:prSet/>
      <dgm:spPr/>
      <dgm:t>
        <a:bodyPr/>
        <a:lstStyle/>
        <a:p>
          <a:endParaRPr lang="en-US"/>
        </a:p>
      </dgm:t>
    </dgm:pt>
    <dgm:pt modelId="{5679F146-8493-4F60-A5C5-6025402333FF}">
      <dgm:prSet/>
      <dgm:spPr>
        <a:solidFill>
          <a:srgbClr val="0F2044"/>
        </a:solidFill>
      </dgm:spPr>
      <dgm:t>
        <a:bodyPr/>
        <a:lstStyle/>
        <a:p>
          <a:r>
            <a:rPr lang="en-US">
              <a:solidFill>
                <a:schemeClr val="bg1"/>
              </a:solidFill>
            </a:rPr>
            <a:t>Peak Advising times</a:t>
          </a:r>
        </a:p>
      </dgm:t>
    </dgm:pt>
    <dgm:pt modelId="{05FAAE84-3BAD-4E38-A0DC-E0AF964B389B}" type="parTrans" cxnId="{E1241574-DDAB-4229-80F9-C89CA9661470}">
      <dgm:prSet/>
      <dgm:spPr/>
      <dgm:t>
        <a:bodyPr/>
        <a:lstStyle/>
        <a:p>
          <a:endParaRPr lang="en-US"/>
        </a:p>
      </dgm:t>
    </dgm:pt>
    <dgm:pt modelId="{00AF4A88-67C8-4DE4-AC70-266B718ACB41}" type="sibTrans" cxnId="{E1241574-DDAB-4229-80F9-C89CA9661470}">
      <dgm:prSet/>
      <dgm:spPr/>
      <dgm:t>
        <a:bodyPr/>
        <a:lstStyle/>
        <a:p>
          <a:endParaRPr lang="en-US"/>
        </a:p>
      </dgm:t>
    </dgm:pt>
    <dgm:pt modelId="{1CA7EBB5-A22E-460E-BA35-5746B081778F}">
      <dgm:prSet/>
      <dgm:spPr>
        <a:solidFill>
          <a:srgbClr val="0F2044"/>
        </a:solidFill>
      </dgm:spPr>
      <dgm:t>
        <a:bodyPr/>
        <a:lstStyle/>
        <a:p>
          <a:r>
            <a:rPr lang="en-US" dirty="0">
              <a:solidFill>
                <a:schemeClr val="bg1"/>
              </a:solidFill>
            </a:rPr>
            <a:t>Fall Advising: October 1-December 1</a:t>
          </a:r>
        </a:p>
      </dgm:t>
    </dgm:pt>
    <dgm:pt modelId="{6B53FF5F-CB50-4A95-99C2-875396E29241}" type="parTrans" cxnId="{00603D42-7661-4FE7-A47D-818DC6FDE6A1}">
      <dgm:prSet/>
      <dgm:spPr/>
      <dgm:t>
        <a:bodyPr/>
        <a:lstStyle/>
        <a:p>
          <a:endParaRPr lang="en-US"/>
        </a:p>
      </dgm:t>
    </dgm:pt>
    <dgm:pt modelId="{149685C3-78BF-43C7-AAE2-8BE2EA035E4B}" type="sibTrans" cxnId="{00603D42-7661-4FE7-A47D-818DC6FDE6A1}">
      <dgm:prSet/>
      <dgm:spPr/>
      <dgm:t>
        <a:bodyPr/>
        <a:lstStyle/>
        <a:p>
          <a:endParaRPr lang="en-US"/>
        </a:p>
      </dgm:t>
    </dgm:pt>
    <dgm:pt modelId="{00E21CAF-8310-4ADD-A551-AF65638A6B17}">
      <dgm:prSet/>
      <dgm:spPr>
        <a:solidFill>
          <a:srgbClr val="0F2044"/>
        </a:solidFill>
      </dgm:spPr>
      <dgm:t>
        <a:bodyPr/>
        <a:lstStyle/>
        <a:p>
          <a:r>
            <a:rPr lang="en-US" dirty="0">
              <a:solidFill>
                <a:schemeClr val="bg1"/>
              </a:solidFill>
            </a:rPr>
            <a:t>Spring Advising: March 1-May 1</a:t>
          </a:r>
        </a:p>
      </dgm:t>
    </dgm:pt>
    <dgm:pt modelId="{E355618F-2AA4-4708-8243-02F9D60EF82F}" type="parTrans" cxnId="{07F6DD4A-33C0-4FFB-A4B1-FEFD3EEB91D3}">
      <dgm:prSet/>
      <dgm:spPr/>
      <dgm:t>
        <a:bodyPr/>
        <a:lstStyle/>
        <a:p>
          <a:endParaRPr lang="en-US"/>
        </a:p>
      </dgm:t>
    </dgm:pt>
    <dgm:pt modelId="{676FC191-C19A-4E1F-AEB7-C6D93FCB0FF5}" type="sibTrans" cxnId="{07F6DD4A-33C0-4FFB-A4B1-FEFD3EEB91D3}">
      <dgm:prSet/>
      <dgm:spPr/>
      <dgm:t>
        <a:bodyPr/>
        <a:lstStyle/>
        <a:p>
          <a:endParaRPr lang="en-US"/>
        </a:p>
      </dgm:t>
    </dgm:pt>
    <dgm:pt modelId="{10D74031-7477-4B74-8631-9932E1582A83}">
      <dgm:prSet/>
      <dgm:spPr>
        <a:solidFill>
          <a:srgbClr val="0F2044"/>
        </a:solidFill>
      </dgm:spPr>
      <dgm:t>
        <a:bodyPr/>
        <a:lstStyle/>
        <a:p>
          <a:r>
            <a:rPr lang="en-US">
              <a:solidFill>
                <a:schemeClr val="bg1"/>
              </a:solidFill>
            </a:rPr>
            <a:t>Thursdays 9:00am-12:00pm</a:t>
          </a:r>
          <a:endParaRPr lang="en-US" dirty="0">
            <a:solidFill>
              <a:schemeClr val="bg1"/>
            </a:solidFill>
          </a:endParaRPr>
        </a:p>
      </dgm:t>
    </dgm:pt>
    <dgm:pt modelId="{966EA969-FCD2-4014-96DF-10842FD7BEAF}" type="parTrans" cxnId="{196FE24C-9908-4058-A8CF-CBB574D5B8CF}">
      <dgm:prSet/>
      <dgm:spPr/>
      <dgm:t>
        <a:bodyPr/>
        <a:lstStyle/>
        <a:p>
          <a:endParaRPr lang="en-US"/>
        </a:p>
      </dgm:t>
    </dgm:pt>
    <dgm:pt modelId="{6C0E35EF-A418-410C-946F-01999C3D69A4}" type="sibTrans" cxnId="{196FE24C-9908-4058-A8CF-CBB574D5B8CF}">
      <dgm:prSet/>
      <dgm:spPr/>
      <dgm:t>
        <a:bodyPr/>
        <a:lstStyle/>
        <a:p>
          <a:endParaRPr lang="en-US"/>
        </a:p>
      </dgm:t>
    </dgm:pt>
    <dgm:pt modelId="{0E0A58AF-8E82-486C-9CFB-4D7B8519F267}" type="pres">
      <dgm:prSet presAssocID="{DCACF7A6-E514-4931-8D8A-D98E6EBF1C48}" presName="diagram" presStyleCnt="0">
        <dgm:presLayoutVars>
          <dgm:dir/>
          <dgm:resizeHandles val="exact"/>
        </dgm:presLayoutVars>
      </dgm:prSet>
      <dgm:spPr/>
    </dgm:pt>
    <dgm:pt modelId="{E27FADB7-677B-4195-B48F-274C4C30138E}" type="pres">
      <dgm:prSet presAssocID="{FA27A849-772E-4CE9-BA1F-BE80DB40FF34}" presName="node" presStyleLbl="node1" presStyleIdx="0" presStyleCnt="3">
        <dgm:presLayoutVars>
          <dgm:bulletEnabled val="1"/>
        </dgm:presLayoutVars>
      </dgm:prSet>
      <dgm:spPr/>
    </dgm:pt>
    <dgm:pt modelId="{99D6D4A2-CCD2-4B2F-9509-0A176FB2BB30}" type="pres">
      <dgm:prSet presAssocID="{139878E6-53ED-4357-889D-F7F909CFA82B}" presName="sibTrans" presStyleCnt="0"/>
      <dgm:spPr/>
    </dgm:pt>
    <dgm:pt modelId="{CAEC04DD-C7E9-412C-87F8-11E97DE9483A}" type="pres">
      <dgm:prSet presAssocID="{2F9837AA-68F3-4BA5-AF47-788B36724566}" presName="node" presStyleLbl="node1" presStyleIdx="1" presStyleCnt="3">
        <dgm:presLayoutVars>
          <dgm:bulletEnabled val="1"/>
        </dgm:presLayoutVars>
      </dgm:prSet>
      <dgm:spPr/>
    </dgm:pt>
    <dgm:pt modelId="{5D90462A-61E7-41AC-91EC-BB65E63966F6}" type="pres">
      <dgm:prSet presAssocID="{90B6499A-C5AF-4503-B9E3-CB39472B778F}" presName="sibTrans" presStyleCnt="0"/>
      <dgm:spPr/>
    </dgm:pt>
    <dgm:pt modelId="{0995F012-BCA3-4F07-9142-BB1D86DA6AFE}" type="pres">
      <dgm:prSet presAssocID="{5679F146-8493-4F60-A5C5-6025402333FF}" presName="node" presStyleLbl="node1" presStyleIdx="2" presStyleCnt="3" custScaleX="132106">
        <dgm:presLayoutVars>
          <dgm:bulletEnabled val="1"/>
        </dgm:presLayoutVars>
      </dgm:prSet>
      <dgm:spPr/>
    </dgm:pt>
  </dgm:ptLst>
  <dgm:cxnLst>
    <dgm:cxn modelId="{28B99E3C-E542-4C4F-8CC9-E8FF83820F31}" type="presOf" srcId="{FA27A849-772E-4CE9-BA1F-BE80DB40FF34}" destId="{E27FADB7-677B-4195-B48F-274C4C30138E}" srcOrd="0" destOrd="0" presId="urn:microsoft.com/office/officeart/2005/8/layout/default"/>
    <dgm:cxn modelId="{04BCC35F-3539-470F-9A36-4C509922652C}" srcId="{FA27A849-772E-4CE9-BA1F-BE80DB40FF34}" destId="{2E8749EE-D291-4306-AE67-BC5BB40FE8C3}" srcOrd="0" destOrd="0" parTransId="{1C57096F-4BA0-4684-A548-B7EF1A66BA8D}" sibTransId="{74491BA2-3EF6-4137-AAF3-07CEF2F3F0BA}"/>
    <dgm:cxn modelId="{00603D42-7661-4FE7-A47D-818DC6FDE6A1}" srcId="{5679F146-8493-4F60-A5C5-6025402333FF}" destId="{1CA7EBB5-A22E-460E-BA35-5746B081778F}" srcOrd="0" destOrd="0" parTransId="{6B53FF5F-CB50-4A95-99C2-875396E29241}" sibTransId="{149685C3-78BF-43C7-AAE2-8BE2EA035E4B}"/>
    <dgm:cxn modelId="{6B800065-EE5C-4FC5-B501-0115700BAF95}" type="presOf" srcId="{2BE0486D-FB37-465E-819C-FAF5BF2104DC}" destId="{CAEC04DD-C7E9-412C-87F8-11E97DE9483A}" srcOrd="0" destOrd="1" presId="urn:microsoft.com/office/officeart/2005/8/layout/default"/>
    <dgm:cxn modelId="{07F6DD4A-33C0-4FFB-A4B1-FEFD3EEB91D3}" srcId="{5679F146-8493-4F60-A5C5-6025402333FF}" destId="{00E21CAF-8310-4ADD-A551-AF65638A6B17}" srcOrd="1" destOrd="0" parTransId="{E355618F-2AA4-4708-8243-02F9D60EF82F}" sibTransId="{676FC191-C19A-4E1F-AEB7-C6D93FCB0FF5}"/>
    <dgm:cxn modelId="{196FE24C-9908-4058-A8CF-CBB574D5B8CF}" srcId="{2F9837AA-68F3-4BA5-AF47-788B36724566}" destId="{10D74031-7477-4B74-8631-9932E1582A83}" srcOrd="1" destOrd="0" parTransId="{966EA969-FCD2-4014-96DF-10842FD7BEAF}" sibTransId="{6C0E35EF-A418-410C-946F-01999C3D69A4}"/>
    <dgm:cxn modelId="{469CDE6D-1203-489C-BCAA-DF07A8761081}" type="presOf" srcId="{2E8749EE-D291-4306-AE67-BC5BB40FE8C3}" destId="{E27FADB7-677B-4195-B48F-274C4C30138E}" srcOrd="0" destOrd="1" presId="urn:microsoft.com/office/officeart/2005/8/layout/default"/>
    <dgm:cxn modelId="{4211246F-8416-4FD0-91C4-1FE922581FA5}" type="presOf" srcId="{DCACF7A6-E514-4931-8D8A-D98E6EBF1C48}" destId="{0E0A58AF-8E82-486C-9CFB-4D7B8519F267}" srcOrd="0" destOrd="0" presId="urn:microsoft.com/office/officeart/2005/8/layout/default"/>
    <dgm:cxn modelId="{E1241574-DDAB-4229-80F9-C89CA9661470}" srcId="{DCACF7A6-E514-4931-8D8A-D98E6EBF1C48}" destId="{5679F146-8493-4F60-A5C5-6025402333FF}" srcOrd="2" destOrd="0" parTransId="{05FAAE84-3BAD-4E38-A0DC-E0AF964B389B}" sibTransId="{00AF4A88-67C8-4DE4-AC70-266B718ACB41}"/>
    <dgm:cxn modelId="{5BBE3F76-53CC-46A2-BF51-35B4C89A0689}" type="presOf" srcId="{1CA7EBB5-A22E-460E-BA35-5746B081778F}" destId="{0995F012-BCA3-4F07-9142-BB1D86DA6AFE}" srcOrd="0" destOrd="1" presId="urn:microsoft.com/office/officeart/2005/8/layout/default"/>
    <dgm:cxn modelId="{F20B2A81-3103-4F8C-BFF9-82D3C28992BD}" srcId="{DCACF7A6-E514-4931-8D8A-D98E6EBF1C48}" destId="{2F9837AA-68F3-4BA5-AF47-788B36724566}" srcOrd="1" destOrd="0" parTransId="{8F49FA10-7A1C-44EE-859B-C9E7263F9D87}" sibTransId="{90B6499A-C5AF-4503-B9E3-CB39472B778F}"/>
    <dgm:cxn modelId="{EF5AB383-6FBD-40DA-BBB4-DB3C65C076AD}" type="presOf" srcId="{2F9837AA-68F3-4BA5-AF47-788B36724566}" destId="{CAEC04DD-C7E9-412C-87F8-11E97DE9483A}" srcOrd="0" destOrd="0" presId="urn:microsoft.com/office/officeart/2005/8/layout/default"/>
    <dgm:cxn modelId="{B717E789-12C0-4CD1-9363-3F72D1C19D65}" type="presOf" srcId="{10D74031-7477-4B74-8631-9932E1582A83}" destId="{CAEC04DD-C7E9-412C-87F8-11E97DE9483A}" srcOrd="0" destOrd="2" presId="urn:microsoft.com/office/officeart/2005/8/layout/default"/>
    <dgm:cxn modelId="{3D540A9D-2A6A-4003-A0C5-C70FB31AF8CF}" type="presOf" srcId="{00E21CAF-8310-4ADD-A551-AF65638A6B17}" destId="{0995F012-BCA3-4F07-9142-BB1D86DA6AFE}" srcOrd="0" destOrd="2" presId="urn:microsoft.com/office/officeart/2005/8/layout/default"/>
    <dgm:cxn modelId="{90C6A2A1-6EF9-473A-9D2F-8DCC80375394}" type="presOf" srcId="{5679F146-8493-4F60-A5C5-6025402333FF}" destId="{0995F012-BCA3-4F07-9142-BB1D86DA6AFE}" srcOrd="0" destOrd="0" presId="urn:microsoft.com/office/officeart/2005/8/layout/default"/>
    <dgm:cxn modelId="{BCF259C6-5C97-4904-890D-B8E87EA0145C}" srcId="{2F9837AA-68F3-4BA5-AF47-788B36724566}" destId="{2BE0486D-FB37-465E-819C-FAF5BF2104DC}" srcOrd="0" destOrd="0" parTransId="{3B314FA3-0083-4D26-903F-5B74D80A087F}" sibTransId="{615748BF-540A-4EFE-AF1B-254AF792EF91}"/>
    <dgm:cxn modelId="{7A2F7BDC-2A03-4301-9126-30BCD6C5C7FE}" srcId="{DCACF7A6-E514-4931-8D8A-D98E6EBF1C48}" destId="{FA27A849-772E-4CE9-BA1F-BE80DB40FF34}" srcOrd="0" destOrd="0" parTransId="{DC8A2A82-02FE-4108-ACC4-0EFA33AC843F}" sibTransId="{139878E6-53ED-4357-889D-F7F909CFA82B}"/>
    <dgm:cxn modelId="{8E2E8B61-EF97-4B42-B634-3CAE60B48FC4}" type="presParOf" srcId="{0E0A58AF-8E82-486C-9CFB-4D7B8519F267}" destId="{E27FADB7-677B-4195-B48F-274C4C30138E}" srcOrd="0" destOrd="0" presId="urn:microsoft.com/office/officeart/2005/8/layout/default"/>
    <dgm:cxn modelId="{F9A0A9E0-5288-4326-AE72-B0B575E8C60D}" type="presParOf" srcId="{0E0A58AF-8E82-486C-9CFB-4D7B8519F267}" destId="{99D6D4A2-CCD2-4B2F-9509-0A176FB2BB30}" srcOrd="1" destOrd="0" presId="urn:microsoft.com/office/officeart/2005/8/layout/default"/>
    <dgm:cxn modelId="{427A01F9-B504-4356-8F23-FADEAA9580F9}" type="presParOf" srcId="{0E0A58AF-8E82-486C-9CFB-4D7B8519F267}" destId="{CAEC04DD-C7E9-412C-87F8-11E97DE9483A}" srcOrd="2" destOrd="0" presId="urn:microsoft.com/office/officeart/2005/8/layout/default"/>
    <dgm:cxn modelId="{B1A21E3D-0930-4B70-8355-7F6D0DBC3D55}" type="presParOf" srcId="{0E0A58AF-8E82-486C-9CFB-4D7B8519F267}" destId="{5D90462A-61E7-41AC-91EC-BB65E63966F6}" srcOrd="3" destOrd="0" presId="urn:microsoft.com/office/officeart/2005/8/layout/default"/>
    <dgm:cxn modelId="{86CA5807-B759-4E41-B247-6634BD9281B7}" type="presParOf" srcId="{0E0A58AF-8E82-486C-9CFB-4D7B8519F267}" destId="{0995F012-BCA3-4F07-9142-BB1D86DA6AFE}"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B909C797-CB0B-4C5F-AED2-03225A06F38C}" type="doc">
      <dgm:prSet loTypeId="urn:microsoft.com/office/officeart/2005/8/layout/hierarchy1" loCatId="hierarchy" qsTypeId="urn:microsoft.com/office/officeart/2005/8/quickstyle/simple3" qsCatId="simple" csTypeId="urn:microsoft.com/office/officeart/2005/8/colors/accent4_2" csCatId="accent4" phldr="1"/>
      <dgm:spPr/>
      <dgm:t>
        <a:bodyPr/>
        <a:lstStyle/>
        <a:p>
          <a:endParaRPr lang="en-US"/>
        </a:p>
      </dgm:t>
    </dgm:pt>
    <dgm:pt modelId="{5AB3E9A5-25CC-4ED7-A722-3A24752AD723}">
      <dgm:prSet/>
      <dgm:spPr/>
      <dgm:t>
        <a:bodyPr/>
        <a:lstStyle/>
        <a:p>
          <a:r>
            <a:rPr lang="en-US" dirty="0"/>
            <a:t>Processes applications</a:t>
          </a:r>
        </a:p>
      </dgm:t>
    </dgm:pt>
    <dgm:pt modelId="{6E0784E5-00EA-45D3-9E63-6CB19ED33A6E}" type="parTrans" cxnId="{6CFB3D4D-4911-4F48-8419-FDA9171E488E}">
      <dgm:prSet/>
      <dgm:spPr/>
      <dgm:t>
        <a:bodyPr/>
        <a:lstStyle/>
        <a:p>
          <a:endParaRPr lang="en-US"/>
        </a:p>
      </dgm:t>
    </dgm:pt>
    <dgm:pt modelId="{61491D5A-1EFE-4F1E-8CF4-87219A7E263A}" type="sibTrans" cxnId="{6CFB3D4D-4911-4F48-8419-FDA9171E488E}">
      <dgm:prSet/>
      <dgm:spPr/>
      <dgm:t>
        <a:bodyPr/>
        <a:lstStyle/>
        <a:p>
          <a:endParaRPr lang="en-US"/>
        </a:p>
      </dgm:t>
    </dgm:pt>
    <dgm:pt modelId="{0B7C6CE4-E64E-4560-9515-46AD843AB686}">
      <dgm:prSet/>
      <dgm:spPr/>
      <dgm:t>
        <a:bodyPr/>
        <a:lstStyle/>
        <a:p>
          <a:r>
            <a:rPr lang="en-US" dirty="0"/>
            <a:t>Maintains various databases</a:t>
          </a:r>
        </a:p>
      </dgm:t>
    </dgm:pt>
    <dgm:pt modelId="{77E7B9F4-B3A5-4AF6-A355-948E5F7BD5C7}" type="parTrans" cxnId="{525620E8-17E6-43E6-8E76-AFEEF4DBAA46}">
      <dgm:prSet/>
      <dgm:spPr/>
      <dgm:t>
        <a:bodyPr/>
        <a:lstStyle/>
        <a:p>
          <a:endParaRPr lang="en-US"/>
        </a:p>
      </dgm:t>
    </dgm:pt>
    <dgm:pt modelId="{0C39FE22-DA54-4E7F-8311-9889F8B68830}" type="sibTrans" cxnId="{525620E8-17E6-43E6-8E76-AFEEF4DBAA46}">
      <dgm:prSet/>
      <dgm:spPr/>
      <dgm:t>
        <a:bodyPr/>
        <a:lstStyle/>
        <a:p>
          <a:endParaRPr lang="en-US"/>
        </a:p>
      </dgm:t>
    </dgm:pt>
    <dgm:pt modelId="{4836C370-6497-4E87-B883-D9ADB8A32C6C}">
      <dgm:prSet/>
      <dgm:spPr/>
      <dgm:t>
        <a:bodyPr/>
        <a:lstStyle/>
        <a:p>
          <a:r>
            <a:rPr lang="en-US" dirty="0"/>
            <a:t>Provide data</a:t>
          </a:r>
        </a:p>
      </dgm:t>
    </dgm:pt>
    <dgm:pt modelId="{2958FCF3-644E-4710-8A28-E2B90D5FBFFB}" type="parTrans" cxnId="{DB087CC1-A365-45CC-8391-D85D1E344095}">
      <dgm:prSet/>
      <dgm:spPr/>
      <dgm:t>
        <a:bodyPr/>
        <a:lstStyle/>
        <a:p>
          <a:endParaRPr lang="en-US"/>
        </a:p>
      </dgm:t>
    </dgm:pt>
    <dgm:pt modelId="{328F2CDB-D297-4465-9381-0D3060B3C447}" type="sibTrans" cxnId="{DB087CC1-A365-45CC-8391-D85D1E344095}">
      <dgm:prSet/>
      <dgm:spPr/>
      <dgm:t>
        <a:bodyPr/>
        <a:lstStyle/>
        <a:p>
          <a:endParaRPr lang="en-US"/>
        </a:p>
      </dgm:t>
    </dgm:pt>
    <dgm:pt modelId="{E7D9B9DB-9D06-4528-8A1E-3EC448976504}" type="pres">
      <dgm:prSet presAssocID="{B909C797-CB0B-4C5F-AED2-03225A06F38C}" presName="hierChild1" presStyleCnt="0">
        <dgm:presLayoutVars>
          <dgm:chPref val="1"/>
          <dgm:dir/>
          <dgm:animOne val="branch"/>
          <dgm:animLvl val="lvl"/>
          <dgm:resizeHandles/>
        </dgm:presLayoutVars>
      </dgm:prSet>
      <dgm:spPr/>
    </dgm:pt>
    <dgm:pt modelId="{26ABE01D-187F-4D9F-A1C2-A19A076C1A50}" type="pres">
      <dgm:prSet presAssocID="{5AB3E9A5-25CC-4ED7-A722-3A24752AD723}" presName="hierRoot1" presStyleCnt="0"/>
      <dgm:spPr/>
    </dgm:pt>
    <dgm:pt modelId="{26AF07D5-8283-44BB-8416-1CA41A976494}" type="pres">
      <dgm:prSet presAssocID="{5AB3E9A5-25CC-4ED7-A722-3A24752AD723}" presName="composite" presStyleCnt="0"/>
      <dgm:spPr/>
    </dgm:pt>
    <dgm:pt modelId="{4282CE21-DC56-446B-A7D9-35253D34DA56}" type="pres">
      <dgm:prSet presAssocID="{5AB3E9A5-25CC-4ED7-A722-3A24752AD723}" presName="background" presStyleLbl="node0" presStyleIdx="0" presStyleCnt="3"/>
      <dgm:spPr/>
    </dgm:pt>
    <dgm:pt modelId="{C4931310-4560-412D-BE63-36527AE82474}" type="pres">
      <dgm:prSet presAssocID="{5AB3E9A5-25CC-4ED7-A722-3A24752AD723}" presName="text" presStyleLbl="fgAcc0" presStyleIdx="0" presStyleCnt="3">
        <dgm:presLayoutVars>
          <dgm:chPref val="3"/>
        </dgm:presLayoutVars>
      </dgm:prSet>
      <dgm:spPr/>
    </dgm:pt>
    <dgm:pt modelId="{9D05166B-D818-4B33-AF00-5BA993AE4F67}" type="pres">
      <dgm:prSet presAssocID="{5AB3E9A5-25CC-4ED7-A722-3A24752AD723}" presName="hierChild2" presStyleCnt="0"/>
      <dgm:spPr/>
    </dgm:pt>
    <dgm:pt modelId="{6BEA217B-5A1E-4C48-875F-D50BF878A580}" type="pres">
      <dgm:prSet presAssocID="{0B7C6CE4-E64E-4560-9515-46AD843AB686}" presName="hierRoot1" presStyleCnt="0"/>
      <dgm:spPr/>
    </dgm:pt>
    <dgm:pt modelId="{12861BB5-A537-4A6C-A1AD-6244CCC18F63}" type="pres">
      <dgm:prSet presAssocID="{0B7C6CE4-E64E-4560-9515-46AD843AB686}" presName="composite" presStyleCnt="0"/>
      <dgm:spPr/>
    </dgm:pt>
    <dgm:pt modelId="{C8C6ADF2-AF20-48FD-8D78-B484E493D301}" type="pres">
      <dgm:prSet presAssocID="{0B7C6CE4-E64E-4560-9515-46AD843AB686}" presName="background" presStyleLbl="node0" presStyleIdx="1" presStyleCnt="3"/>
      <dgm:spPr/>
    </dgm:pt>
    <dgm:pt modelId="{0BABFFE7-E04C-433D-AB36-4A5BF8DA816C}" type="pres">
      <dgm:prSet presAssocID="{0B7C6CE4-E64E-4560-9515-46AD843AB686}" presName="text" presStyleLbl="fgAcc0" presStyleIdx="1" presStyleCnt="3">
        <dgm:presLayoutVars>
          <dgm:chPref val="3"/>
        </dgm:presLayoutVars>
      </dgm:prSet>
      <dgm:spPr/>
    </dgm:pt>
    <dgm:pt modelId="{89447239-7B63-4DC9-A1A5-8CFB1B9CDE0C}" type="pres">
      <dgm:prSet presAssocID="{0B7C6CE4-E64E-4560-9515-46AD843AB686}" presName="hierChild2" presStyleCnt="0"/>
      <dgm:spPr/>
    </dgm:pt>
    <dgm:pt modelId="{5A50AA38-1710-4F4D-B3AC-67CD34CDF7E1}" type="pres">
      <dgm:prSet presAssocID="{4836C370-6497-4E87-B883-D9ADB8A32C6C}" presName="hierRoot1" presStyleCnt="0"/>
      <dgm:spPr/>
    </dgm:pt>
    <dgm:pt modelId="{6A5A9F76-6F76-476F-B299-B6FC5A34AEA6}" type="pres">
      <dgm:prSet presAssocID="{4836C370-6497-4E87-B883-D9ADB8A32C6C}" presName="composite" presStyleCnt="0"/>
      <dgm:spPr/>
    </dgm:pt>
    <dgm:pt modelId="{FCB70C13-E743-49D6-BB9A-66599B2FCA9C}" type="pres">
      <dgm:prSet presAssocID="{4836C370-6497-4E87-B883-D9ADB8A32C6C}" presName="background" presStyleLbl="node0" presStyleIdx="2" presStyleCnt="3"/>
      <dgm:spPr/>
    </dgm:pt>
    <dgm:pt modelId="{95EA1B5F-76F5-4504-9A42-8A96433FFF5D}" type="pres">
      <dgm:prSet presAssocID="{4836C370-6497-4E87-B883-D9ADB8A32C6C}" presName="text" presStyleLbl="fgAcc0" presStyleIdx="2" presStyleCnt="3">
        <dgm:presLayoutVars>
          <dgm:chPref val="3"/>
        </dgm:presLayoutVars>
      </dgm:prSet>
      <dgm:spPr/>
    </dgm:pt>
    <dgm:pt modelId="{FF36CA7D-5CE0-4987-9FCD-05A34623430F}" type="pres">
      <dgm:prSet presAssocID="{4836C370-6497-4E87-B883-D9ADB8A32C6C}" presName="hierChild2" presStyleCnt="0"/>
      <dgm:spPr/>
    </dgm:pt>
  </dgm:ptLst>
  <dgm:cxnLst>
    <dgm:cxn modelId="{D9672028-1405-4391-9DDE-7F6D758F816B}" type="presOf" srcId="{0B7C6CE4-E64E-4560-9515-46AD843AB686}" destId="{0BABFFE7-E04C-433D-AB36-4A5BF8DA816C}" srcOrd="0" destOrd="0" presId="urn:microsoft.com/office/officeart/2005/8/layout/hierarchy1"/>
    <dgm:cxn modelId="{576E6D3B-9465-4359-B48E-403806A83A36}" type="presOf" srcId="{5AB3E9A5-25CC-4ED7-A722-3A24752AD723}" destId="{C4931310-4560-412D-BE63-36527AE82474}" srcOrd="0" destOrd="0" presId="urn:microsoft.com/office/officeart/2005/8/layout/hierarchy1"/>
    <dgm:cxn modelId="{EA58143F-8817-4FFD-AAFD-8D7BE730FC6A}" type="presOf" srcId="{4836C370-6497-4E87-B883-D9ADB8A32C6C}" destId="{95EA1B5F-76F5-4504-9A42-8A96433FFF5D}" srcOrd="0" destOrd="0" presId="urn:microsoft.com/office/officeart/2005/8/layout/hierarchy1"/>
    <dgm:cxn modelId="{1464603F-EDA9-4A28-AF7F-CDD10CB962A3}" type="presOf" srcId="{B909C797-CB0B-4C5F-AED2-03225A06F38C}" destId="{E7D9B9DB-9D06-4528-8A1E-3EC448976504}" srcOrd="0" destOrd="0" presId="urn:microsoft.com/office/officeart/2005/8/layout/hierarchy1"/>
    <dgm:cxn modelId="{6CFB3D4D-4911-4F48-8419-FDA9171E488E}" srcId="{B909C797-CB0B-4C5F-AED2-03225A06F38C}" destId="{5AB3E9A5-25CC-4ED7-A722-3A24752AD723}" srcOrd="0" destOrd="0" parTransId="{6E0784E5-00EA-45D3-9E63-6CB19ED33A6E}" sibTransId="{61491D5A-1EFE-4F1E-8CF4-87219A7E263A}"/>
    <dgm:cxn modelId="{DB087CC1-A365-45CC-8391-D85D1E344095}" srcId="{B909C797-CB0B-4C5F-AED2-03225A06F38C}" destId="{4836C370-6497-4E87-B883-D9ADB8A32C6C}" srcOrd="2" destOrd="0" parTransId="{2958FCF3-644E-4710-8A28-E2B90D5FBFFB}" sibTransId="{328F2CDB-D297-4465-9381-0D3060B3C447}"/>
    <dgm:cxn modelId="{525620E8-17E6-43E6-8E76-AFEEF4DBAA46}" srcId="{B909C797-CB0B-4C5F-AED2-03225A06F38C}" destId="{0B7C6CE4-E64E-4560-9515-46AD843AB686}" srcOrd="1" destOrd="0" parTransId="{77E7B9F4-B3A5-4AF6-A355-948E5F7BD5C7}" sibTransId="{0C39FE22-DA54-4E7F-8311-9889F8B68830}"/>
    <dgm:cxn modelId="{14C47026-64F5-4E46-8E9D-A554E43F3323}" type="presParOf" srcId="{E7D9B9DB-9D06-4528-8A1E-3EC448976504}" destId="{26ABE01D-187F-4D9F-A1C2-A19A076C1A50}" srcOrd="0" destOrd="0" presId="urn:microsoft.com/office/officeart/2005/8/layout/hierarchy1"/>
    <dgm:cxn modelId="{0DA4BE12-E848-484B-8B7E-82DA752CDAF3}" type="presParOf" srcId="{26ABE01D-187F-4D9F-A1C2-A19A076C1A50}" destId="{26AF07D5-8283-44BB-8416-1CA41A976494}" srcOrd="0" destOrd="0" presId="urn:microsoft.com/office/officeart/2005/8/layout/hierarchy1"/>
    <dgm:cxn modelId="{2B1C0291-696E-4C20-8B46-97FDA1ABA39E}" type="presParOf" srcId="{26AF07D5-8283-44BB-8416-1CA41A976494}" destId="{4282CE21-DC56-446B-A7D9-35253D34DA56}" srcOrd="0" destOrd="0" presId="urn:microsoft.com/office/officeart/2005/8/layout/hierarchy1"/>
    <dgm:cxn modelId="{61B1054D-628A-4E67-BB4C-22E6EDB20453}" type="presParOf" srcId="{26AF07D5-8283-44BB-8416-1CA41A976494}" destId="{C4931310-4560-412D-BE63-36527AE82474}" srcOrd="1" destOrd="0" presId="urn:microsoft.com/office/officeart/2005/8/layout/hierarchy1"/>
    <dgm:cxn modelId="{DAA540EE-72E2-43AD-A58B-A106882C8DAB}" type="presParOf" srcId="{26ABE01D-187F-4D9F-A1C2-A19A076C1A50}" destId="{9D05166B-D818-4B33-AF00-5BA993AE4F67}" srcOrd="1" destOrd="0" presId="urn:microsoft.com/office/officeart/2005/8/layout/hierarchy1"/>
    <dgm:cxn modelId="{9F3BFB15-CBFA-4AE5-86B1-18C063B553B6}" type="presParOf" srcId="{E7D9B9DB-9D06-4528-8A1E-3EC448976504}" destId="{6BEA217B-5A1E-4C48-875F-D50BF878A580}" srcOrd="1" destOrd="0" presId="urn:microsoft.com/office/officeart/2005/8/layout/hierarchy1"/>
    <dgm:cxn modelId="{8EDA6415-35E5-4139-8CB2-C1E97312C85F}" type="presParOf" srcId="{6BEA217B-5A1E-4C48-875F-D50BF878A580}" destId="{12861BB5-A537-4A6C-A1AD-6244CCC18F63}" srcOrd="0" destOrd="0" presId="urn:microsoft.com/office/officeart/2005/8/layout/hierarchy1"/>
    <dgm:cxn modelId="{06DC16C0-5FD3-4F1B-A771-7E8B4B578E2B}" type="presParOf" srcId="{12861BB5-A537-4A6C-A1AD-6244CCC18F63}" destId="{C8C6ADF2-AF20-48FD-8D78-B484E493D301}" srcOrd="0" destOrd="0" presId="urn:microsoft.com/office/officeart/2005/8/layout/hierarchy1"/>
    <dgm:cxn modelId="{44393B2B-ADF8-439B-A68D-9B65FC16C6E8}" type="presParOf" srcId="{12861BB5-A537-4A6C-A1AD-6244CCC18F63}" destId="{0BABFFE7-E04C-433D-AB36-4A5BF8DA816C}" srcOrd="1" destOrd="0" presId="urn:microsoft.com/office/officeart/2005/8/layout/hierarchy1"/>
    <dgm:cxn modelId="{36564EBA-9CEB-4C3B-B7D8-22495E470333}" type="presParOf" srcId="{6BEA217B-5A1E-4C48-875F-D50BF878A580}" destId="{89447239-7B63-4DC9-A1A5-8CFB1B9CDE0C}" srcOrd="1" destOrd="0" presId="urn:microsoft.com/office/officeart/2005/8/layout/hierarchy1"/>
    <dgm:cxn modelId="{D04BE16A-A816-4F33-B710-EFC2F48616A9}" type="presParOf" srcId="{E7D9B9DB-9D06-4528-8A1E-3EC448976504}" destId="{5A50AA38-1710-4F4D-B3AC-67CD34CDF7E1}" srcOrd="2" destOrd="0" presId="urn:microsoft.com/office/officeart/2005/8/layout/hierarchy1"/>
    <dgm:cxn modelId="{DD31DF42-BCA9-4001-B3E1-BBA9BBBA89B0}" type="presParOf" srcId="{5A50AA38-1710-4F4D-B3AC-67CD34CDF7E1}" destId="{6A5A9F76-6F76-476F-B299-B6FC5A34AEA6}" srcOrd="0" destOrd="0" presId="urn:microsoft.com/office/officeart/2005/8/layout/hierarchy1"/>
    <dgm:cxn modelId="{71175F0D-E252-480D-9050-5791189DB2A4}" type="presParOf" srcId="{6A5A9F76-6F76-476F-B299-B6FC5A34AEA6}" destId="{FCB70C13-E743-49D6-BB9A-66599B2FCA9C}" srcOrd="0" destOrd="0" presId="urn:microsoft.com/office/officeart/2005/8/layout/hierarchy1"/>
    <dgm:cxn modelId="{927E5AF1-5DAE-4E07-BEB0-73F19B897859}" type="presParOf" srcId="{6A5A9F76-6F76-476F-B299-B6FC5A34AEA6}" destId="{95EA1B5F-76F5-4504-9A42-8A96433FFF5D}" srcOrd="1" destOrd="0" presId="urn:microsoft.com/office/officeart/2005/8/layout/hierarchy1"/>
    <dgm:cxn modelId="{EE49984D-56DD-4701-84E7-608CDB3D651F}" type="presParOf" srcId="{5A50AA38-1710-4F4D-B3AC-67CD34CDF7E1}" destId="{FF36CA7D-5CE0-4987-9FCD-05A34623430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909C797-CB0B-4C5F-AED2-03225A06F38C}" type="doc">
      <dgm:prSet loTypeId="urn:microsoft.com/office/officeart/2005/8/layout/hierarchy1" loCatId="hierarchy" qsTypeId="urn:microsoft.com/office/officeart/2005/8/quickstyle/simple3" qsCatId="simple" csTypeId="urn:microsoft.com/office/officeart/2005/8/colors/accent5_2" csCatId="accent5" phldr="1"/>
      <dgm:spPr/>
      <dgm:t>
        <a:bodyPr/>
        <a:lstStyle/>
        <a:p>
          <a:endParaRPr lang="en-US"/>
        </a:p>
      </dgm:t>
    </dgm:pt>
    <dgm:pt modelId="{5AB3E9A5-25CC-4ED7-A722-3A24752AD723}">
      <dgm:prSet/>
      <dgm:spPr/>
      <dgm:t>
        <a:bodyPr/>
        <a:lstStyle/>
        <a:p>
          <a:r>
            <a:rPr lang="en-US" dirty="0"/>
            <a:t>Liaison</a:t>
          </a:r>
        </a:p>
      </dgm:t>
    </dgm:pt>
    <dgm:pt modelId="{6E0784E5-00EA-45D3-9E63-6CB19ED33A6E}" type="parTrans" cxnId="{6CFB3D4D-4911-4F48-8419-FDA9171E488E}">
      <dgm:prSet/>
      <dgm:spPr/>
      <dgm:t>
        <a:bodyPr/>
        <a:lstStyle/>
        <a:p>
          <a:endParaRPr lang="en-US"/>
        </a:p>
      </dgm:t>
    </dgm:pt>
    <dgm:pt modelId="{61491D5A-1EFE-4F1E-8CF4-87219A7E263A}" type="sibTrans" cxnId="{6CFB3D4D-4911-4F48-8419-FDA9171E488E}">
      <dgm:prSet/>
      <dgm:spPr/>
      <dgm:t>
        <a:bodyPr/>
        <a:lstStyle/>
        <a:p>
          <a:endParaRPr lang="en-US"/>
        </a:p>
      </dgm:t>
    </dgm:pt>
    <dgm:pt modelId="{0B7C6CE4-E64E-4560-9515-46AD843AB686}">
      <dgm:prSet/>
      <dgm:spPr/>
      <dgm:t>
        <a:bodyPr/>
        <a:lstStyle/>
        <a:p>
          <a:r>
            <a:rPr lang="en-US" dirty="0"/>
            <a:t>Placements</a:t>
          </a:r>
        </a:p>
      </dgm:t>
    </dgm:pt>
    <dgm:pt modelId="{77E7B9F4-B3A5-4AF6-A355-948E5F7BD5C7}" type="parTrans" cxnId="{525620E8-17E6-43E6-8E76-AFEEF4DBAA46}">
      <dgm:prSet/>
      <dgm:spPr/>
      <dgm:t>
        <a:bodyPr/>
        <a:lstStyle/>
        <a:p>
          <a:endParaRPr lang="en-US"/>
        </a:p>
      </dgm:t>
    </dgm:pt>
    <dgm:pt modelId="{0C39FE22-DA54-4E7F-8311-9889F8B68830}" type="sibTrans" cxnId="{525620E8-17E6-43E6-8E76-AFEEF4DBAA46}">
      <dgm:prSet/>
      <dgm:spPr/>
      <dgm:t>
        <a:bodyPr/>
        <a:lstStyle/>
        <a:p>
          <a:endParaRPr lang="en-US"/>
        </a:p>
      </dgm:t>
    </dgm:pt>
    <dgm:pt modelId="{E7D9B9DB-9D06-4528-8A1E-3EC448976504}" type="pres">
      <dgm:prSet presAssocID="{B909C797-CB0B-4C5F-AED2-03225A06F38C}" presName="hierChild1" presStyleCnt="0">
        <dgm:presLayoutVars>
          <dgm:chPref val="1"/>
          <dgm:dir/>
          <dgm:animOne val="branch"/>
          <dgm:animLvl val="lvl"/>
          <dgm:resizeHandles/>
        </dgm:presLayoutVars>
      </dgm:prSet>
      <dgm:spPr/>
    </dgm:pt>
    <dgm:pt modelId="{26ABE01D-187F-4D9F-A1C2-A19A076C1A50}" type="pres">
      <dgm:prSet presAssocID="{5AB3E9A5-25CC-4ED7-A722-3A24752AD723}" presName="hierRoot1" presStyleCnt="0"/>
      <dgm:spPr/>
    </dgm:pt>
    <dgm:pt modelId="{26AF07D5-8283-44BB-8416-1CA41A976494}" type="pres">
      <dgm:prSet presAssocID="{5AB3E9A5-25CC-4ED7-A722-3A24752AD723}" presName="composite" presStyleCnt="0"/>
      <dgm:spPr/>
    </dgm:pt>
    <dgm:pt modelId="{4282CE21-DC56-446B-A7D9-35253D34DA56}" type="pres">
      <dgm:prSet presAssocID="{5AB3E9A5-25CC-4ED7-A722-3A24752AD723}" presName="background" presStyleLbl="node0" presStyleIdx="0" presStyleCnt="2"/>
      <dgm:spPr/>
    </dgm:pt>
    <dgm:pt modelId="{C4931310-4560-412D-BE63-36527AE82474}" type="pres">
      <dgm:prSet presAssocID="{5AB3E9A5-25CC-4ED7-A722-3A24752AD723}" presName="text" presStyleLbl="fgAcc0" presStyleIdx="0" presStyleCnt="2">
        <dgm:presLayoutVars>
          <dgm:chPref val="3"/>
        </dgm:presLayoutVars>
      </dgm:prSet>
      <dgm:spPr/>
    </dgm:pt>
    <dgm:pt modelId="{9D05166B-D818-4B33-AF00-5BA993AE4F67}" type="pres">
      <dgm:prSet presAssocID="{5AB3E9A5-25CC-4ED7-A722-3A24752AD723}" presName="hierChild2" presStyleCnt="0"/>
      <dgm:spPr/>
    </dgm:pt>
    <dgm:pt modelId="{6BEA217B-5A1E-4C48-875F-D50BF878A580}" type="pres">
      <dgm:prSet presAssocID="{0B7C6CE4-E64E-4560-9515-46AD843AB686}" presName="hierRoot1" presStyleCnt="0"/>
      <dgm:spPr/>
    </dgm:pt>
    <dgm:pt modelId="{12861BB5-A537-4A6C-A1AD-6244CCC18F63}" type="pres">
      <dgm:prSet presAssocID="{0B7C6CE4-E64E-4560-9515-46AD843AB686}" presName="composite" presStyleCnt="0"/>
      <dgm:spPr/>
    </dgm:pt>
    <dgm:pt modelId="{C8C6ADF2-AF20-48FD-8D78-B484E493D301}" type="pres">
      <dgm:prSet presAssocID="{0B7C6CE4-E64E-4560-9515-46AD843AB686}" presName="background" presStyleLbl="node0" presStyleIdx="1" presStyleCnt="2"/>
      <dgm:spPr/>
    </dgm:pt>
    <dgm:pt modelId="{0BABFFE7-E04C-433D-AB36-4A5BF8DA816C}" type="pres">
      <dgm:prSet presAssocID="{0B7C6CE4-E64E-4560-9515-46AD843AB686}" presName="text" presStyleLbl="fgAcc0" presStyleIdx="1" presStyleCnt="2">
        <dgm:presLayoutVars>
          <dgm:chPref val="3"/>
        </dgm:presLayoutVars>
      </dgm:prSet>
      <dgm:spPr/>
    </dgm:pt>
    <dgm:pt modelId="{89447239-7B63-4DC9-A1A5-8CFB1B9CDE0C}" type="pres">
      <dgm:prSet presAssocID="{0B7C6CE4-E64E-4560-9515-46AD843AB686}" presName="hierChild2" presStyleCnt="0"/>
      <dgm:spPr/>
    </dgm:pt>
  </dgm:ptLst>
  <dgm:cxnLst>
    <dgm:cxn modelId="{D9672028-1405-4391-9DDE-7F6D758F816B}" type="presOf" srcId="{0B7C6CE4-E64E-4560-9515-46AD843AB686}" destId="{0BABFFE7-E04C-433D-AB36-4A5BF8DA816C}" srcOrd="0" destOrd="0" presId="urn:microsoft.com/office/officeart/2005/8/layout/hierarchy1"/>
    <dgm:cxn modelId="{576E6D3B-9465-4359-B48E-403806A83A36}" type="presOf" srcId="{5AB3E9A5-25CC-4ED7-A722-3A24752AD723}" destId="{C4931310-4560-412D-BE63-36527AE82474}" srcOrd="0" destOrd="0" presId="urn:microsoft.com/office/officeart/2005/8/layout/hierarchy1"/>
    <dgm:cxn modelId="{1464603F-EDA9-4A28-AF7F-CDD10CB962A3}" type="presOf" srcId="{B909C797-CB0B-4C5F-AED2-03225A06F38C}" destId="{E7D9B9DB-9D06-4528-8A1E-3EC448976504}" srcOrd="0" destOrd="0" presId="urn:microsoft.com/office/officeart/2005/8/layout/hierarchy1"/>
    <dgm:cxn modelId="{6CFB3D4D-4911-4F48-8419-FDA9171E488E}" srcId="{B909C797-CB0B-4C5F-AED2-03225A06F38C}" destId="{5AB3E9A5-25CC-4ED7-A722-3A24752AD723}" srcOrd="0" destOrd="0" parTransId="{6E0784E5-00EA-45D3-9E63-6CB19ED33A6E}" sibTransId="{61491D5A-1EFE-4F1E-8CF4-87219A7E263A}"/>
    <dgm:cxn modelId="{525620E8-17E6-43E6-8E76-AFEEF4DBAA46}" srcId="{B909C797-CB0B-4C5F-AED2-03225A06F38C}" destId="{0B7C6CE4-E64E-4560-9515-46AD843AB686}" srcOrd="1" destOrd="0" parTransId="{77E7B9F4-B3A5-4AF6-A355-948E5F7BD5C7}" sibTransId="{0C39FE22-DA54-4E7F-8311-9889F8B68830}"/>
    <dgm:cxn modelId="{14C47026-64F5-4E46-8E9D-A554E43F3323}" type="presParOf" srcId="{E7D9B9DB-9D06-4528-8A1E-3EC448976504}" destId="{26ABE01D-187F-4D9F-A1C2-A19A076C1A50}" srcOrd="0" destOrd="0" presId="urn:microsoft.com/office/officeart/2005/8/layout/hierarchy1"/>
    <dgm:cxn modelId="{0DA4BE12-E848-484B-8B7E-82DA752CDAF3}" type="presParOf" srcId="{26ABE01D-187F-4D9F-A1C2-A19A076C1A50}" destId="{26AF07D5-8283-44BB-8416-1CA41A976494}" srcOrd="0" destOrd="0" presId="urn:microsoft.com/office/officeart/2005/8/layout/hierarchy1"/>
    <dgm:cxn modelId="{2B1C0291-696E-4C20-8B46-97FDA1ABA39E}" type="presParOf" srcId="{26AF07D5-8283-44BB-8416-1CA41A976494}" destId="{4282CE21-DC56-446B-A7D9-35253D34DA56}" srcOrd="0" destOrd="0" presId="urn:microsoft.com/office/officeart/2005/8/layout/hierarchy1"/>
    <dgm:cxn modelId="{61B1054D-628A-4E67-BB4C-22E6EDB20453}" type="presParOf" srcId="{26AF07D5-8283-44BB-8416-1CA41A976494}" destId="{C4931310-4560-412D-BE63-36527AE82474}" srcOrd="1" destOrd="0" presId="urn:microsoft.com/office/officeart/2005/8/layout/hierarchy1"/>
    <dgm:cxn modelId="{DAA540EE-72E2-43AD-A58B-A106882C8DAB}" type="presParOf" srcId="{26ABE01D-187F-4D9F-A1C2-A19A076C1A50}" destId="{9D05166B-D818-4B33-AF00-5BA993AE4F67}" srcOrd="1" destOrd="0" presId="urn:microsoft.com/office/officeart/2005/8/layout/hierarchy1"/>
    <dgm:cxn modelId="{9F3BFB15-CBFA-4AE5-86B1-18C063B553B6}" type="presParOf" srcId="{E7D9B9DB-9D06-4528-8A1E-3EC448976504}" destId="{6BEA217B-5A1E-4C48-875F-D50BF878A580}" srcOrd="1" destOrd="0" presId="urn:microsoft.com/office/officeart/2005/8/layout/hierarchy1"/>
    <dgm:cxn modelId="{8EDA6415-35E5-4139-8CB2-C1E97312C85F}" type="presParOf" srcId="{6BEA217B-5A1E-4C48-875F-D50BF878A580}" destId="{12861BB5-A537-4A6C-A1AD-6244CCC18F63}" srcOrd="0" destOrd="0" presId="urn:microsoft.com/office/officeart/2005/8/layout/hierarchy1"/>
    <dgm:cxn modelId="{06DC16C0-5FD3-4F1B-A771-7E8B4B578E2B}" type="presParOf" srcId="{12861BB5-A537-4A6C-A1AD-6244CCC18F63}" destId="{C8C6ADF2-AF20-48FD-8D78-B484E493D301}" srcOrd="0" destOrd="0" presId="urn:microsoft.com/office/officeart/2005/8/layout/hierarchy1"/>
    <dgm:cxn modelId="{44393B2B-ADF8-439B-A68D-9B65FC16C6E8}" type="presParOf" srcId="{12861BB5-A537-4A6C-A1AD-6244CCC18F63}" destId="{0BABFFE7-E04C-433D-AB36-4A5BF8DA816C}" srcOrd="1" destOrd="0" presId="urn:microsoft.com/office/officeart/2005/8/layout/hierarchy1"/>
    <dgm:cxn modelId="{36564EBA-9CEB-4C3B-B7D8-22495E470333}" type="presParOf" srcId="{6BEA217B-5A1E-4C48-875F-D50BF878A580}" destId="{89447239-7B63-4DC9-A1A5-8CFB1B9CDE0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909C797-CB0B-4C5F-AED2-03225A06F38C}" type="doc">
      <dgm:prSet loTypeId="urn:microsoft.com/office/officeart/2005/8/layout/hierarchy1" loCatId="hierarchy" qsTypeId="urn:microsoft.com/office/officeart/2005/8/quickstyle/simple3" qsCatId="simple" csTypeId="urn:microsoft.com/office/officeart/2005/8/colors/accent6_2" csCatId="accent6" phldr="1"/>
      <dgm:spPr/>
      <dgm:t>
        <a:bodyPr/>
        <a:lstStyle/>
        <a:p>
          <a:endParaRPr lang="en-US"/>
        </a:p>
      </dgm:t>
    </dgm:pt>
    <dgm:pt modelId="{5AB3E9A5-25CC-4ED7-A722-3A24752AD723}">
      <dgm:prSet/>
      <dgm:spPr/>
      <dgm:t>
        <a:bodyPr/>
        <a:lstStyle/>
        <a:p>
          <a:r>
            <a:rPr lang="en-US" dirty="0"/>
            <a:t>Coordinates recruitment activities</a:t>
          </a:r>
        </a:p>
      </dgm:t>
    </dgm:pt>
    <dgm:pt modelId="{6E0784E5-00EA-45D3-9E63-6CB19ED33A6E}" type="parTrans" cxnId="{6CFB3D4D-4911-4F48-8419-FDA9171E488E}">
      <dgm:prSet/>
      <dgm:spPr/>
      <dgm:t>
        <a:bodyPr/>
        <a:lstStyle/>
        <a:p>
          <a:endParaRPr lang="en-US"/>
        </a:p>
      </dgm:t>
    </dgm:pt>
    <dgm:pt modelId="{61491D5A-1EFE-4F1E-8CF4-87219A7E263A}" type="sibTrans" cxnId="{6CFB3D4D-4911-4F48-8419-FDA9171E488E}">
      <dgm:prSet/>
      <dgm:spPr/>
      <dgm:t>
        <a:bodyPr/>
        <a:lstStyle/>
        <a:p>
          <a:endParaRPr lang="en-US"/>
        </a:p>
      </dgm:t>
    </dgm:pt>
    <dgm:pt modelId="{0B7C6CE4-E64E-4560-9515-46AD843AB686}">
      <dgm:prSet/>
      <dgm:spPr/>
      <dgm:t>
        <a:bodyPr/>
        <a:lstStyle/>
        <a:p>
          <a:r>
            <a:rPr lang="en-US" dirty="0"/>
            <a:t>Collaborates on admissions events and recruitment activities</a:t>
          </a:r>
        </a:p>
      </dgm:t>
    </dgm:pt>
    <dgm:pt modelId="{77E7B9F4-B3A5-4AF6-A355-948E5F7BD5C7}" type="parTrans" cxnId="{525620E8-17E6-43E6-8E76-AFEEF4DBAA46}">
      <dgm:prSet/>
      <dgm:spPr/>
      <dgm:t>
        <a:bodyPr/>
        <a:lstStyle/>
        <a:p>
          <a:endParaRPr lang="en-US"/>
        </a:p>
      </dgm:t>
    </dgm:pt>
    <dgm:pt modelId="{0C39FE22-DA54-4E7F-8311-9889F8B68830}" type="sibTrans" cxnId="{525620E8-17E6-43E6-8E76-AFEEF4DBAA46}">
      <dgm:prSet/>
      <dgm:spPr/>
      <dgm:t>
        <a:bodyPr/>
        <a:lstStyle/>
        <a:p>
          <a:endParaRPr lang="en-US"/>
        </a:p>
      </dgm:t>
    </dgm:pt>
    <dgm:pt modelId="{4836C370-6497-4E87-B883-D9ADB8A32C6C}">
      <dgm:prSet/>
      <dgm:spPr/>
      <dgm:t>
        <a:bodyPr/>
        <a:lstStyle/>
        <a:p>
          <a:r>
            <a:rPr lang="en-US" dirty="0"/>
            <a:t>Initiates contact with potential applicants</a:t>
          </a:r>
        </a:p>
      </dgm:t>
    </dgm:pt>
    <dgm:pt modelId="{2958FCF3-644E-4710-8A28-E2B90D5FBFFB}" type="parTrans" cxnId="{DB087CC1-A365-45CC-8391-D85D1E344095}">
      <dgm:prSet/>
      <dgm:spPr/>
      <dgm:t>
        <a:bodyPr/>
        <a:lstStyle/>
        <a:p>
          <a:endParaRPr lang="en-US"/>
        </a:p>
      </dgm:t>
    </dgm:pt>
    <dgm:pt modelId="{328F2CDB-D297-4465-9381-0D3060B3C447}" type="sibTrans" cxnId="{DB087CC1-A365-45CC-8391-D85D1E344095}">
      <dgm:prSet/>
      <dgm:spPr/>
      <dgm:t>
        <a:bodyPr/>
        <a:lstStyle/>
        <a:p>
          <a:endParaRPr lang="en-US"/>
        </a:p>
      </dgm:t>
    </dgm:pt>
    <dgm:pt modelId="{E7D9B9DB-9D06-4528-8A1E-3EC448976504}" type="pres">
      <dgm:prSet presAssocID="{B909C797-CB0B-4C5F-AED2-03225A06F38C}" presName="hierChild1" presStyleCnt="0">
        <dgm:presLayoutVars>
          <dgm:chPref val="1"/>
          <dgm:dir/>
          <dgm:animOne val="branch"/>
          <dgm:animLvl val="lvl"/>
          <dgm:resizeHandles/>
        </dgm:presLayoutVars>
      </dgm:prSet>
      <dgm:spPr/>
    </dgm:pt>
    <dgm:pt modelId="{26ABE01D-187F-4D9F-A1C2-A19A076C1A50}" type="pres">
      <dgm:prSet presAssocID="{5AB3E9A5-25CC-4ED7-A722-3A24752AD723}" presName="hierRoot1" presStyleCnt="0"/>
      <dgm:spPr/>
    </dgm:pt>
    <dgm:pt modelId="{26AF07D5-8283-44BB-8416-1CA41A976494}" type="pres">
      <dgm:prSet presAssocID="{5AB3E9A5-25CC-4ED7-A722-3A24752AD723}" presName="composite" presStyleCnt="0"/>
      <dgm:spPr/>
    </dgm:pt>
    <dgm:pt modelId="{4282CE21-DC56-446B-A7D9-35253D34DA56}" type="pres">
      <dgm:prSet presAssocID="{5AB3E9A5-25CC-4ED7-A722-3A24752AD723}" presName="background" presStyleLbl="node0" presStyleIdx="0" presStyleCnt="3"/>
      <dgm:spPr/>
    </dgm:pt>
    <dgm:pt modelId="{C4931310-4560-412D-BE63-36527AE82474}" type="pres">
      <dgm:prSet presAssocID="{5AB3E9A5-25CC-4ED7-A722-3A24752AD723}" presName="text" presStyleLbl="fgAcc0" presStyleIdx="0" presStyleCnt="3">
        <dgm:presLayoutVars>
          <dgm:chPref val="3"/>
        </dgm:presLayoutVars>
      </dgm:prSet>
      <dgm:spPr/>
    </dgm:pt>
    <dgm:pt modelId="{9D05166B-D818-4B33-AF00-5BA993AE4F67}" type="pres">
      <dgm:prSet presAssocID="{5AB3E9A5-25CC-4ED7-A722-3A24752AD723}" presName="hierChild2" presStyleCnt="0"/>
      <dgm:spPr/>
    </dgm:pt>
    <dgm:pt modelId="{6BEA217B-5A1E-4C48-875F-D50BF878A580}" type="pres">
      <dgm:prSet presAssocID="{0B7C6CE4-E64E-4560-9515-46AD843AB686}" presName="hierRoot1" presStyleCnt="0"/>
      <dgm:spPr/>
    </dgm:pt>
    <dgm:pt modelId="{12861BB5-A537-4A6C-A1AD-6244CCC18F63}" type="pres">
      <dgm:prSet presAssocID="{0B7C6CE4-E64E-4560-9515-46AD843AB686}" presName="composite" presStyleCnt="0"/>
      <dgm:spPr/>
    </dgm:pt>
    <dgm:pt modelId="{C8C6ADF2-AF20-48FD-8D78-B484E493D301}" type="pres">
      <dgm:prSet presAssocID="{0B7C6CE4-E64E-4560-9515-46AD843AB686}" presName="background" presStyleLbl="node0" presStyleIdx="1" presStyleCnt="3"/>
      <dgm:spPr/>
    </dgm:pt>
    <dgm:pt modelId="{0BABFFE7-E04C-433D-AB36-4A5BF8DA816C}" type="pres">
      <dgm:prSet presAssocID="{0B7C6CE4-E64E-4560-9515-46AD843AB686}" presName="text" presStyleLbl="fgAcc0" presStyleIdx="1" presStyleCnt="3">
        <dgm:presLayoutVars>
          <dgm:chPref val="3"/>
        </dgm:presLayoutVars>
      </dgm:prSet>
      <dgm:spPr/>
    </dgm:pt>
    <dgm:pt modelId="{89447239-7B63-4DC9-A1A5-8CFB1B9CDE0C}" type="pres">
      <dgm:prSet presAssocID="{0B7C6CE4-E64E-4560-9515-46AD843AB686}" presName="hierChild2" presStyleCnt="0"/>
      <dgm:spPr/>
    </dgm:pt>
    <dgm:pt modelId="{5A50AA38-1710-4F4D-B3AC-67CD34CDF7E1}" type="pres">
      <dgm:prSet presAssocID="{4836C370-6497-4E87-B883-D9ADB8A32C6C}" presName="hierRoot1" presStyleCnt="0"/>
      <dgm:spPr/>
    </dgm:pt>
    <dgm:pt modelId="{6A5A9F76-6F76-476F-B299-B6FC5A34AEA6}" type="pres">
      <dgm:prSet presAssocID="{4836C370-6497-4E87-B883-D9ADB8A32C6C}" presName="composite" presStyleCnt="0"/>
      <dgm:spPr/>
    </dgm:pt>
    <dgm:pt modelId="{FCB70C13-E743-49D6-BB9A-66599B2FCA9C}" type="pres">
      <dgm:prSet presAssocID="{4836C370-6497-4E87-B883-D9ADB8A32C6C}" presName="background" presStyleLbl="node0" presStyleIdx="2" presStyleCnt="3"/>
      <dgm:spPr/>
    </dgm:pt>
    <dgm:pt modelId="{95EA1B5F-76F5-4504-9A42-8A96433FFF5D}" type="pres">
      <dgm:prSet presAssocID="{4836C370-6497-4E87-B883-D9ADB8A32C6C}" presName="text" presStyleLbl="fgAcc0" presStyleIdx="2" presStyleCnt="3">
        <dgm:presLayoutVars>
          <dgm:chPref val="3"/>
        </dgm:presLayoutVars>
      </dgm:prSet>
      <dgm:spPr/>
    </dgm:pt>
    <dgm:pt modelId="{FF36CA7D-5CE0-4987-9FCD-05A34623430F}" type="pres">
      <dgm:prSet presAssocID="{4836C370-6497-4E87-B883-D9ADB8A32C6C}" presName="hierChild2" presStyleCnt="0"/>
      <dgm:spPr/>
    </dgm:pt>
  </dgm:ptLst>
  <dgm:cxnLst>
    <dgm:cxn modelId="{D9672028-1405-4391-9DDE-7F6D758F816B}" type="presOf" srcId="{0B7C6CE4-E64E-4560-9515-46AD843AB686}" destId="{0BABFFE7-E04C-433D-AB36-4A5BF8DA816C}" srcOrd="0" destOrd="0" presId="urn:microsoft.com/office/officeart/2005/8/layout/hierarchy1"/>
    <dgm:cxn modelId="{576E6D3B-9465-4359-B48E-403806A83A36}" type="presOf" srcId="{5AB3E9A5-25CC-4ED7-A722-3A24752AD723}" destId="{C4931310-4560-412D-BE63-36527AE82474}" srcOrd="0" destOrd="0" presId="urn:microsoft.com/office/officeart/2005/8/layout/hierarchy1"/>
    <dgm:cxn modelId="{EA58143F-8817-4FFD-AAFD-8D7BE730FC6A}" type="presOf" srcId="{4836C370-6497-4E87-B883-D9ADB8A32C6C}" destId="{95EA1B5F-76F5-4504-9A42-8A96433FFF5D}" srcOrd="0" destOrd="0" presId="urn:microsoft.com/office/officeart/2005/8/layout/hierarchy1"/>
    <dgm:cxn modelId="{1464603F-EDA9-4A28-AF7F-CDD10CB962A3}" type="presOf" srcId="{B909C797-CB0B-4C5F-AED2-03225A06F38C}" destId="{E7D9B9DB-9D06-4528-8A1E-3EC448976504}" srcOrd="0" destOrd="0" presId="urn:microsoft.com/office/officeart/2005/8/layout/hierarchy1"/>
    <dgm:cxn modelId="{6CFB3D4D-4911-4F48-8419-FDA9171E488E}" srcId="{B909C797-CB0B-4C5F-AED2-03225A06F38C}" destId="{5AB3E9A5-25CC-4ED7-A722-3A24752AD723}" srcOrd="0" destOrd="0" parTransId="{6E0784E5-00EA-45D3-9E63-6CB19ED33A6E}" sibTransId="{61491D5A-1EFE-4F1E-8CF4-87219A7E263A}"/>
    <dgm:cxn modelId="{DB087CC1-A365-45CC-8391-D85D1E344095}" srcId="{B909C797-CB0B-4C5F-AED2-03225A06F38C}" destId="{4836C370-6497-4E87-B883-D9ADB8A32C6C}" srcOrd="2" destOrd="0" parTransId="{2958FCF3-644E-4710-8A28-E2B90D5FBFFB}" sibTransId="{328F2CDB-D297-4465-9381-0D3060B3C447}"/>
    <dgm:cxn modelId="{525620E8-17E6-43E6-8E76-AFEEF4DBAA46}" srcId="{B909C797-CB0B-4C5F-AED2-03225A06F38C}" destId="{0B7C6CE4-E64E-4560-9515-46AD843AB686}" srcOrd="1" destOrd="0" parTransId="{77E7B9F4-B3A5-4AF6-A355-948E5F7BD5C7}" sibTransId="{0C39FE22-DA54-4E7F-8311-9889F8B68830}"/>
    <dgm:cxn modelId="{14C47026-64F5-4E46-8E9D-A554E43F3323}" type="presParOf" srcId="{E7D9B9DB-9D06-4528-8A1E-3EC448976504}" destId="{26ABE01D-187F-4D9F-A1C2-A19A076C1A50}" srcOrd="0" destOrd="0" presId="urn:microsoft.com/office/officeart/2005/8/layout/hierarchy1"/>
    <dgm:cxn modelId="{0DA4BE12-E848-484B-8B7E-82DA752CDAF3}" type="presParOf" srcId="{26ABE01D-187F-4D9F-A1C2-A19A076C1A50}" destId="{26AF07D5-8283-44BB-8416-1CA41A976494}" srcOrd="0" destOrd="0" presId="urn:microsoft.com/office/officeart/2005/8/layout/hierarchy1"/>
    <dgm:cxn modelId="{2B1C0291-696E-4C20-8B46-97FDA1ABA39E}" type="presParOf" srcId="{26AF07D5-8283-44BB-8416-1CA41A976494}" destId="{4282CE21-DC56-446B-A7D9-35253D34DA56}" srcOrd="0" destOrd="0" presId="urn:microsoft.com/office/officeart/2005/8/layout/hierarchy1"/>
    <dgm:cxn modelId="{61B1054D-628A-4E67-BB4C-22E6EDB20453}" type="presParOf" srcId="{26AF07D5-8283-44BB-8416-1CA41A976494}" destId="{C4931310-4560-412D-BE63-36527AE82474}" srcOrd="1" destOrd="0" presId="urn:microsoft.com/office/officeart/2005/8/layout/hierarchy1"/>
    <dgm:cxn modelId="{DAA540EE-72E2-43AD-A58B-A106882C8DAB}" type="presParOf" srcId="{26ABE01D-187F-4D9F-A1C2-A19A076C1A50}" destId="{9D05166B-D818-4B33-AF00-5BA993AE4F67}" srcOrd="1" destOrd="0" presId="urn:microsoft.com/office/officeart/2005/8/layout/hierarchy1"/>
    <dgm:cxn modelId="{9F3BFB15-CBFA-4AE5-86B1-18C063B553B6}" type="presParOf" srcId="{E7D9B9DB-9D06-4528-8A1E-3EC448976504}" destId="{6BEA217B-5A1E-4C48-875F-D50BF878A580}" srcOrd="1" destOrd="0" presId="urn:microsoft.com/office/officeart/2005/8/layout/hierarchy1"/>
    <dgm:cxn modelId="{8EDA6415-35E5-4139-8CB2-C1E97312C85F}" type="presParOf" srcId="{6BEA217B-5A1E-4C48-875F-D50BF878A580}" destId="{12861BB5-A537-4A6C-A1AD-6244CCC18F63}" srcOrd="0" destOrd="0" presId="urn:microsoft.com/office/officeart/2005/8/layout/hierarchy1"/>
    <dgm:cxn modelId="{06DC16C0-5FD3-4F1B-A771-7E8B4B578E2B}" type="presParOf" srcId="{12861BB5-A537-4A6C-A1AD-6244CCC18F63}" destId="{C8C6ADF2-AF20-48FD-8D78-B484E493D301}" srcOrd="0" destOrd="0" presId="urn:microsoft.com/office/officeart/2005/8/layout/hierarchy1"/>
    <dgm:cxn modelId="{44393B2B-ADF8-439B-A68D-9B65FC16C6E8}" type="presParOf" srcId="{12861BB5-A537-4A6C-A1AD-6244CCC18F63}" destId="{0BABFFE7-E04C-433D-AB36-4A5BF8DA816C}" srcOrd="1" destOrd="0" presId="urn:microsoft.com/office/officeart/2005/8/layout/hierarchy1"/>
    <dgm:cxn modelId="{36564EBA-9CEB-4C3B-B7D8-22495E470333}" type="presParOf" srcId="{6BEA217B-5A1E-4C48-875F-D50BF878A580}" destId="{89447239-7B63-4DC9-A1A5-8CFB1B9CDE0C}" srcOrd="1" destOrd="0" presId="urn:microsoft.com/office/officeart/2005/8/layout/hierarchy1"/>
    <dgm:cxn modelId="{D04BE16A-A816-4F33-B710-EFC2F48616A9}" type="presParOf" srcId="{E7D9B9DB-9D06-4528-8A1E-3EC448976504}" destId="{5A50AA38-1710-4F4D-B3AC-67CD34CDF7E1}" srcOrd="2" destOrd="0" presId="urn:microsoft.com/office/officeart/2005/8/layout/hierarchy1"/>
    <dgm:cxn modelId="{DD31DF42-BCA9-4001-B3E1-BBA9BBBA89B0}" type="presParOf" srcId="{5A50AA38-1710-4F4D-B3AC-67CD34CDF7E1}" destId="{6A5A9F76-6F76-476F-B299-B6FC5A34AEA6}" srcOrd="0" destOrd="0" presId="urn:microsoft.com/office/officeart/2005/8/layout/hierarchy1"/>
    <dgm:cxn modelId="{71175F0D-E252-480D-9050-5791189DB2A4}" type="presParOf" srcId="{6A5A9F76-6F76-476F-B299-B6FC5A34AEA6}" destId="{FCB70C13-E743-49D6-BB9A-66599B2FCA9C}" srcOrd="0" destOrd="0" presId="urn:microsoft.com/office/officeart/2005/8/layout/hierarchy1"/>
    <dgm:cxn modelId="{927E5AF1-5DAE-4E07-BEB0-73F19B897859}" type="presParOf" srcId="{6A5A9F76-6F76-476F-B299-B6FC5A34AEA6}" destId="{95EA1B5F-76F5-4504-9A42-8A96433FFF5D}" srcOrd="1" destOrd="0" presId="urn:microsoft.com/office/officeart/2005/8/layout/hierarchy1"/>
    <dgm:cxn modelId="{EE49984D-56DD-4701-84E7-608CDB3D651F}" type="presParOf" srcId="{5A50AA38-1710-4F4D-B3AC-67CD34CDF7E1}" destId="{FF36CA7D-5CE0-4987-9FCD-05A34623430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7540700-57C2-42EC-89B5-164FD93E0AE8}" type="doc">
      <dgm:prSet loTypeId="urn:microsoft.com/office/officeart/2008/layout/HalfCircleOrganizationChart" loCatId="hierarchy" qsTypeId="urn:microsoft.com/office/officeart/2005/8/quickstyle/simple1" qsCatId="simple" csTypeId="urn:microsoft.com/office/officeart/2005/8/colors/colorful5" csCatId="colorful" phldr="1"/>
      <dgm:spPr/>
      <dgm:t>
        <a:bodyPr/>
        <a:lstStyle/>
        <a:p>
          <a:endParaRPr lang="en-US"/>
        </a:p>
      </dgm:t>
    </dgm:pt>
    <dgm:pt modelId="{5A620A4C-32B4-4F58-9A6A-7196C1E4E69B}">
      <dgm:prSet/>
      <dgm:spPr/>
      <dgm:t>
        <a:bodyPr/>
        <a:lstStyle/>
        <a:p>
          <a:r>
            <a:rPr lang="en-US" dirty="0">
              <a:latin typeface="Sofia Pro" panose="00000500000000000000" pitchFamily="50" charset="0"/>
            </a:rPr>
            <a:t>At least once a semester required meeting</a:t>
          </a:r>
        </a:p>
      </dgm:t>
    </dgm:pt>
    <dgm:pt modelId="{F04B557C-C5B4-43CA-A597-8D1FAC05A9E7}" type="parTrans" cxnId="{F8A8E761-BB76-41F8-8DE7-7014F224D849}">
      <dgm:prSet/>
      <dgm:spPr/>
      <dgm:t>
        <a:bodyPr/>
        <a:lstStyle/>
        <a:p>
          <a:endParaRPr lang="en-US"/>
        </a:p>
      </dgm:t>
    </dgm:pt>
    <dgm:pt modelId="{FC940E5D-0C5C-4992-A634-1A32CB0AA196}" type="sibTrans" cxnId="{F8A8E761-BB76-41F8-8DE7-7014F224D849}">
      <dgm:prSet/>
      <dgm:spPr/>
      <dgm:t>
        <a:bodyPr/>
        <a:lstStyle/>
        <a:p>
          <a:endParaRPr lang="en-US"/>
        </a:p>
      </dgm:t>
    </dgm:pt>
    <dgm:pt modelId="{753A0855-8DAB-4520-8AEB-4C4735E9D21F}">
      <dgm:prSet/>
      <dgm:spPr/>
      <dgm:t>
        <a:bodyPr/>
        <a:lstStyle/>
        <a:p>
          <a:r>
            <a:rPr lang="en-US" dirty="0">
              <a:latin typeface="Sofia Pro" panose="00000500000000000000" pitchFamily="50" charset="0"/>
            </a:rPr>
            <a:t>Available for questions via email, phone, or google chat</a:t>
          </a:r>
        </a:p>
      </dgm:t>
    </dgm:pt>
    <dgm:pt modelId="{B8F2F098-0674-4E51-89BA-C6359FF75D0C}" type="parTrans" cxnId="{AC182D5D-32CB-43D0-A166-A74E2F5B6072}">
      <dgm:prSet/>
      <dgm:spPr/>
      <dgm:t>
        <a:bodyPr/>
        <a:lstStyle/>
        <a:p>
          <a:endParaRPr lang="en-US"/>
        </a:p>
      </dgm:t>
    </dgm:pt>
    <dgm:pt modelId="{D7EC369D-1A67-4E99-BEB0-D1F8CD5FB93F}" type="sibTrans" cxnId="{AC182D5D-32CB-43D0-A166-A74E2F5B6072}">
      <dgm:prSet/>
      <dgm:spPr/>
      <dgm:t>
        <a:bodyPr/>
        <a:lstStyle/>
        <a:p>
          <a:endParaRPr lang="en-US"/>
        </a:p>
      </dgm:t>
    </dgm:pt>
    <dgm:pt modelId="{B72F097E-52E7-4A75-9108-D047BE71C1A9}" type="pres">
      <dgm:prSet presAssocID="{C7540700-57C2-42EC-89B5-164FD93E0AE8}" presName="Name0" presStyleCnt="0">
        <dgm:presLayoutVars>
          <dgm:orgChart val="1"/>
          <dgm:chPref val="1"/>
          <dgm:dir/>
          <dgm:animOne val="branch"/>
          <dgm:animLvl val="lvl"/>
          <dgm:resizeHandles/>
        </dgm:presLayoutVars>
      </dgm:prSet>
      <dgm:spPr/>
    </dgm:pt>
    <dgm:pt modelId="{28C78EE8-5ED5-4067-BBFE-6259FE429478}" type="pres">
      <dgm:prSet presAssocID="{5A620A4C-32B4-4F58-9A6A-7196C1E4E69B}" presName="hierRoot1" presStyleCnt="0">
        <dgm:presLayoutVars>
          <dgm:hierBranch val="init"/>
        </dgm:presLayoutVars>
      </dgm:prSet>
      <dgm:spPr/>
    </dgm:pt>
    <dgm:pt modelId="{24E53B31-5BE5-4F5C-BF0B-C48983C49E43}" type="pres">
      <dgm:prSet presAssocID="{5A620A4C-32B4-4F58-9A6A-7196C1E4E69B}" presName="rootComposite1" presStyleCnt="0"/>
      <dgm:spPr/>
    </dgm:pt>
    <dgm:pt modelId="{FDA70F11-D4DC-4FE6-A503-B674ABFF8AD4}" type="pres">
      <dgm:prSet presAssocID="{5A620A4C-32B4-4F58-9A6A-7196C1E4E69B}" presName="rootText1" presStyleLbl="alignAcc1" presStyleIdx="0" presStyleCnt="0">
        <dgm:presLayoutVars>
          <dgm:chPref val="3"/>
        </dgm:presLayoutVars>
      </dgm:prSet>
      <dgm:spPr/>
    </dgm:pt>
    <dgm:pt modelId="{2FC99E2D-AD7B-414B-A8F1-FED0A73CF798}" type="pres">
      <dgm:prSet presAssocID="{5A620A4C-32B4-4F58-9A6A-7196C1E4E69B}" presName="topArc1" presStyleLbl="parChTrans1D1" presStyleIdx="0" presStyleCnt="4"/>
      <dgm:spPr/>
    </dgm:pt>
    <dgm:pt modelId="{754C1127-8D76-4A52-AC5E-50FB9EEAEA41}" type="pres">
      <dgm:prSet presAssocID="{5A620A4C-32B4-4F58-9A6A-7196C1E4E69B}" presName="bottomArc1" presStyleLbl="parChTrans1D1" presStyleIdx="1" presStyleCnt="4"/>
      <dgm:spPr/>
    </dgm:pt>
    <dgm:pt modelId="{9682C204-C90E-46EB-8729-2F8CC6120595}" type="pres">
      <dgm:prSet presAssocID="{5A620A4C-32B4-4F58-9A6A-7196C1E4E69B}" presName="topConnNode1" presStyleLbl="node1" presStyleIdx="0" presStyleCnt="0"/>
      <dgm:spPr/>
    </dgm:pt>
    <dgm:pt modelId="{BDBDB756-4EFB-43E9-A827-DE8B83499CA6}" type="pres">
      <dgm:prSet presAssocID="{5A620A4C-32B4-4F58-9A6A-7196C1E4E69B}" presName="hierChild2" presStyleCnt="0"/>
      <dgm:spPr/>
    </dgm:pt>
    <dgm:pt modelId="{18689AF2-9746-4620-BB6C-0AA6DF91A2D6}" type="pres">
      <dgm:prSet presAssocID="{5A620A4C-32B4-4F58-9A6A-7196C1E4E69B}" presName="hierChild3" presStyleCnt="0"/>
      <dgm:spPr/>
    </dgm:pt>
    <dgm:pt modelId="{FA10557D-0ED1-402B-99C2-BC2F277D730A}" type="pres">
      <dgm:prSet presAssocID="{753A0855-8DAB-4520-8AEB-4C4735E9D21F}" presName="hierRoot1" presStyleCnt="0">
        <dgm:presLayoutVars>
          <dgm:hierBranch val="init"/>
        </dgm:presLayoutVars>
      </dgm:prSet>
      <dgm:spPr/>
    </dgm:pt>
    <dgm:pt modelId="{7CCF3FF7-F259-49A7-9A7F-C3C6F3A0A85A}" type="pres">
      <dgm:prSet presAssocID="{753A0855-8DAB-4520-8AEB-4C4735E9D21F}" presName="rootComposite1" presStyleCnt="0"/>
      <dgm:spPr/>
    </dgm:pt>
    <dgm:pt modelId="{5BF3BAD3-81E6-45C0-9CA8-BA255E332A48}" type="pres">
      <dgm:prSet presAssocID="{753A0855-8DAB-4520-8AEB-4C4735E9D21F}" presName="rootText1" presStyleLbl="alignAcc1" presStyleIdx="0" presStyleCnt="0">
        <dgm:presLayoutVars>
          <dgm:chPref val="3"/>
        </dgm:presLayoutVars>
      </dgm:prSet>
      <dgm:spPr/>
    </dgm:pt>
    <dgm:pt modelId="{EB6C90BA-1BF3-4FF1-9A4C-A3981EC2A737}" type="pres">
      <dgm:prSet presAssocID="{753A0855-8DAB-4520-8AEB-4C4735E9D21F}" presName="topArc1" presStyleLbl="parChTrans1D1" presStyleIdx="2" presStyleCnt="4"/>
      <dgm:spPr/>
    </dgm:pt>
    <dgm:pt modelId="{DCCD2012-23B0-49A0-83F8-7EE2BB300482}" type="pres">
      <dgm:prSet presAssocID="{753A0855-8DAB-4520-8AEB-4C4735E9D21F}" presName="bottomArc1" presStyleLbl="parChTrans1D1" presStyleIdx="3" presStyleCnt="4"/>
      <dgm:spPr/>
    </dgm:pt>
    <dgm:pt modelId="{6E718B92-5DC1-4C6A-8AAD-DA17BF0BB011}" type="pres">
      <dgm:prSet presAssocID="{753A0855-8DAB-4520-8AEB-4C4735E9D21F}" presName="topConnNode1" presStyleLbl="node1" presStyleIdx="0" presStyleCnt="0"/>
      <dgm:spPr/>
    </dgm:pt>
    <dgm:pt modelId="{C7A78696-00BD-482D-A40A-956B6C1D4D90}" type="pres">
      <dgm:prSet presAssocID="{753A0855-8DAB-4520-8AEB-4C4735E9D21F}" presName="hierChild2" presStyleCnt="0"/>
      <dgm:spPr/>
    </dgm:pt>
    <dgm:pt modelId="{E05E288D-5A3D-4677-A5C1-744AE2C479BF}" type="pres">
      <dgm:prSet presAssocID="{753A0855-8DAB-4520-8AEB-4C4735E9D21F}" presName="hierChild3" presStyleCnt="0"/>
      <dgm:spPr/>
    </dgm:pt>
  </dgm:ptLst>
  <dgm:cxnLst>
    <dgm:cxn modelId="{85EB1508-F185-4C00-86F2-578F5160DA7C}" type="presOf" srcId="{753A0855-8DAB-4520-8AEB-4C4735E9D21F}" destId="{5BF3BAD3-81E6-45C0-9CA8-BA255E332A48}" srcOrd="0" destOrd="0" presId="urn:microsoft.com/office/officeart/2008/layout/HalfCircleOrganizationChart"/>
    <dgm:cxn modelId="{5943DE2F-B059-48B9-BD68-764DC2BDF576}" type="presOf" srcId="{5A620A4C-32B4-4F58-9A6A-7196C1E4E69B}" destId="{FDA70F11-D4DC-4FE6-A503-B674ABFF8AD4}" srcOrd="0" destOrd="0" presId="urn:microsoft.com/office/officeart/2008/layout/HalfCircleOrganizationChart"/>
    <dgm:cxn modelId="{AC182D5D-32CB-43D0-A166-A74E2F5B6072}" srcId="{C7540700-57C2-42EC-89B5-164FD93E0AE8}" destId="{753A0855-8DAB-4520-8AEB-4C4735E9D21F}" srcOrd="1" destOrd="0" parTransId="{B8F2F098-0674-4E51-89BA-C6359FF75D0C}" sibTransId="{D7EC369D-1A67-4E99-BEB0-D1F8CD5FB93F}"/>
    <dgm:cxn modelId="{3E7C1D5F-04C8-4800-BE98-445B3779E540}" type="presOf" srcId="{5A620A4C-32B4-4F58-9A6A-7196C1E4E69B}" destId="{9682C204-C90E-46EB-8729-2F8CC6120595}" srcOrd="1" destOrd="0" presId="urn:microsoft.com/office/officeart/2008/layout/HalfCircleOrganizationChart"/>
    <dgm:cxn modelId="{F8A8E761-BB76-41F8-8DE7-7014F224D849}" srcId="{C7540700-57C2-42EC-89B5-164FD93E0AE8}" destId="{5A620A4C-32B4-4F58-9A6A-7196C1E4E69B}" srcOrd="0" destOrd="0" parTransId="{F04B557C-C5B4-43CA-A597-8D1FAC05A9E7}" sibTransId="{FC940E5D-0C5C-4992-A634-1A32CB0AA196}"/>
    <dgm:cxn modelId="{E9F64768-C56A-49DF-A882-BA0C4E4EEA01}" type="presOf" srcId="{C7540700-57C2-42EC-89B5-164FD93E0AE8}" destId="{B72F097E-52E7-4A75-9108-D047BE71C1A9}" srcOrd="0" destOrd="0" presId="urn:microsoft.com/office/officeart/2008/layout/HalfCircleOrganizationChart"/>
    <dgm:cxn modelId="{4DD5DFD1-4A16-4E60-8467-B248DC9B0423}" type="presOf" srcId="{753A0855-8DAB-4520-8AEB-4C4735E9D21F}" destId="{6E718B92-5DC1-4C6A-8AAD-DA17BF0BB011}" srcOrd="1" destOrd="0" presId="urn:microsoft.com/office/officeart/2008/layout/HalfCircleOrganizationChart"/>
    <dgm:cxn modelId="{352C6A9B-F625-4129-9F0C-48ACB32B833F}" type="presParOf" srcId="{B72F097E-52E7-4A75-9108-D047BE71C1A9}" destId="{28C78EE8-5ED5-4067-BBFE-6259FE429478}" srcOrd="0" destOrd="0" presId="urn:microsoft.com/office/officeart/2008/layout/HalfCircleOrganizationChart"/>
    <dgm:cxn modelId="{865DECBC-650A-4F07-B11C-6D19D01241AD}" type="presParOf" srcId="{28C78EE8-5ED5-4067-BBFE-6259FE429478}" destId="{24E53B31-5BE5-4F5C-BF0B-C48983C49E43}" srcOrd="0" destOrd="0" presId="urn:microsoft.com/office/officeart/2008/layout/HalfCircleOrganizationChart"/>
    <dgm:cxn modelId="{4C3F18E2-6B63-4A41-B3D7-64D10F9ADAF1}" type="presParOf" srcId="{24E53B31-5BE5-4F5C-BF0B-C48983C49E43}" destId="{FDA70F11-D4DC-4FE6-A503-B674ABFF8AD4}" srcOrd="0" destOrd="0" presId="urn:microsoft.com/office/officeart/2008/layout/HalfCircleOrganizationChart"/>
    <dgm:cxn modelId="{95940FD2-6CC2-40D8-AD51-2707F8197F1E}" type="presParOf" srcId="{24E53B31-5BE5-4F5C-BF0B-C48983C49E43}" destId="{2FC99E2D-AD7B-414B-A8F1-FED0A73CF798}" srcOrd="1" destOrd="0" presId="urn:microsoft.com/office/officeart/2008/layout/HalfCircleOrganizationChart"/>
    <dgm:cxn modelId="{82BBEF61-7E87-4A2C-9B6C-6F21F355B974}" type="presParOf" srcId="{24E53B31-5BE5-4F5C-BF0B-C48983C49E43}" destId="{754C1127-8D76-4A52-AC5E-50FB9EEAEA41}" srcOrd="2" destOrd="0" presId="urn:microsoft.com/office/officeart/2008/layout/HalfCircleOrganizationChart"/>
    <dgm:cxn modelId="{026ACDAB-4201-48B7-B3FB-7C6252AC4D53}" type="presParOf" srcId="{24E53B31-5BE5-4F5C-BF0B-C48983C49E43}" destId="{9682C204-C90E-46EB-8729-2F8CC6120595}" srcOrd="3" destOrd="0" presId="urn:microsoft.com/office/officeart/2008/layout/HalfCircleOrganizationChart"/>
    <dgm:cxn modelId="{10FABB06-5DC2-48FC-863C-AE56BF54A526}" type="presParOf" srcId="{28C78EE8-5ED5-4067-BBFE-6259FE429478}" destId="{BDBDB756-4EFB-43E9-A827-DE8B83499CA6}" srcOrd="1" destOrd="0" presId="urn:microsoft.com/office/officeart/2008/layout/HalfCircleOrganizationChart"/>
    <dgm:cxn modelId="{CD94E170-2333-4484-8D34-F04372F37F87}" type="presParOf" srcId="{28C78EE8-5ED5-4067-BBFE-6259FE429478}" destId="{18689AF2-9746-4620-BB6C-0AA6DF91A2D6}" srcOrd="2" destOrd="0" presId="urn:microsoft.com/office/officeart/2008/layout/HalfCircleOrganizationChart"/>
    <dgm:cxn modelId="{7DED0C47-A66D-4195-AD5E-E7D50D5FB83E}" type="presParOf" srcId="{B72F097E-52E7-4A75-9108-D047BE71C1A9}" destId="{FA10557D-0ED1-402B-99C2-BC2F277D730A}" srcOrd="1" destOrd="0" presId="urn:microsoft.com/office/officeart/2008/layout/HalfCircleOrganizationChart"/>
    <dgm:cxn modelId="{80B217B8-4A3C-4C45-9DDF-853CFBBD3166}" type="presParOf" srcId="{FA10557D-0ED1-402B-99C2-BC2F277D730A}" destId="{7CCF3FF7-F259-49A7-9A7F-C3C6F3A0A85A}" srcOrd="0" destOrd="0" presId="urn:microsoft.com/office/officeart/2008/layout/HalfCircleOrganizationChart"/>
    <dgm:cxn modelId="{1437802A-8CFE-4E88-9C34-BFCD4B817090}" type="presParOf" srcId="{7CCF3FF7-F259-49A7-9A7F-C3C6F3A0A85A}" destId="{5BF3BAD3-81E6-45C0-9CA8-BA255E332A48}" srcOrd="0" destOrd="0" presId="urn:microsoft.com/office/officeart/2008/layout/HalfCircleOrganizationChart"/>
    <dgm:cxn modelId="{A9BC5B8E-03CB-4294-973F-608B7AD7BCA5}" type="presParOf" srcId="{7CCF3FF7-F259-49A7-9A7F-C3C6F3A0A85A}" destId="{EB6C90BA-1BF3-4FF1-9A4C-A3981EC2A737}" srcOrd="1" destOrd="0" presId="urn:microsoft.com/office/officeart/2008/layout/HalfCircleOrganizationChart"/>
    <dgm:cxn modelId="{8A8F8569-0E7B-4383-A2A8-62B6654E937B}" type="presParOf" srcId="{7CCF3FF7-F259-49A7-9A7F-C3C6F3A0A85A}" destId="{DCCD2012-23B0-49A0-83F8-7EE2BB300482}" srcOrd="2" destOrd="0" presId="urn:microsoft.com/office/officeart/2008/layout/HalfCircleOrganizationChart"/>
    <dgm:cxn modelId="{3B5B7298-406E-4E5B-A7F8-2E8EFA26D077}" type="presParOf" srcId="{7CCF3FF7-F259-49A7-9A7F-C3C6F3A0A85A}" destId="{6E718B92-5DC1-4C6A-8AAD-DA17BF0BB011}" srcOrd="3" destOrd="0" presId="urn:microsoft.com/office/officeart/2008/layout/HalfCircleOrganizationChart"/>
    <dgm:cxn modelId="{F1E604EB-AFED-4894-B866-8AD0EB3384FF}" type="presParOf" srcId="{FA10557D-0ED1-402B-99C2-BC2F277D730A}" destId="{C7A78696-00BD-482D-A40A-956B6C1D4D90}" srcOrd="1" destOrd="0" presId="urn:microsoft.com/office/officeart/2008/layout/HalfCircleOrganizationChart"/>
    <dgm:cxn modelId="{4F9E850D-E797-423B-B198-EC058E5AA277}" type="presParOf" srcId="{FA10557D-0ED1-402B-99C2-BC2F277D730A}" destId="{E05E288D-5A3D-4677-A5C1-744AE2C479BF}" srcOrd="2" destOrd="0" presId="urn:microsoft.com/office/officeart/2008/layout/HalfCircle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49B0AE0-BD4D-4BB7-B2CF-F3A7547BB161}" type="doc">
      <dgm:prSet loTypeId="urn:microsoft.com/office/officeart/2005/8/layout/process4" loCatId="process" qsTypeId="urn:microsoft.com/office/officeart/2005/8/quickstyle/simple1" qsCatId="simple" csTypeId="urn:microsoft.com/office/officeart/2005/8/colors/accent0_3" csCatId="mainScheme" phldr="1"/>
      <dgm:spPr/>
      <dgm:t>
        <a:bodyPr/>
        <a:lstStyle/>
        <a:p>
          <a:endParaRPr lang="en-US"/>
        </a:p>
      </dgm:t>
    </dgm:pt>
    <dgm:pt modelId="{BD4DD3B0-EC46-4BC6-8C31-4F91E4D7E3EA}">
      <dgm:prSet/>
      <dgm:spPr/>
      <dgm:t>
        <a:bodyPr/>
        <a:lstStyle/>
        <a:p>
          <a:r>
            <a:rPr lang="en-US"/>
            <a:t>Advisor: Amanda Shirk</a:t>
          </a:r>
        </a:p>
      </dgm:t>
    </dgm:pt>
    <dgm:pt modelId="{A24D69EC-640A-4D63-AC19-6B7B5EB5291B}" type="parTrans" cxnId="{11433E8D-3321-464E-9AEC-872EE0F39025}">
      <dgm:prSet/>
      <dgm:spPr/>
      <dgm:t>
        <a:bodyPr/>
        <a:lstStyle/>
        <a:p>
          <a:endParaRPr lang="en-US"/>
        </a:p>
      </dgm:t>
    </dgm:pt>
    <dgm:pt modelId="{B40212E7-8808-4D5F-961D-99782619FB3E}" type="sibTrans" cxnId="{11433E8D-3321-464E-9AEC-872EE0F39025}">
      <dgm:prSet/>
      <dgm:spPr/>
      <dgm:t>
        <a:bodyPr/>
        <a:lstStyle/>
        <a:p>
          <a:endParaRPr lang="en-US"/>
        </a:p>
      </dgm:t>
    </dgm:pt>
    <dgm:pt modelId="{66CC1A79-58FE-4C13-9A1A-A391D93AAD7D}">
      <dgm:prSet/>
      <dgm:spPr/>
      <dgm:t>
        <a:bodyPr/>
        <a:lstStyle/>
        <a:p>
          <a:r>
            <a:rPr lang="en-US" dirty="0"/>
            <a:t>Discuss the options</a:t>
          </a:r>
        </a:p>
      </dgm:t>
    </dgm:pt>
    <dgm:pt modelId="{4BFBB4BD-DEDB-493E-B6C2-DDE0E11F1F13}" type="parTrans" cxnId="{3BDFDFC6-B464-41A4-8D02-013A5217C526}">
      <dgm:prSet/>
      <dgm:spPr/>
      <dgm:t>
        <a:bodyPr/>
        <a:lstStyle/>
        <a:p>
          <a:endParaRPr lang="en-US"/>
        </a:p>
      </dgm:t>
    </dgm:pt>
    <dgm:pt modelId="{D822597A-E5B9-42CB-B07F-0FFAE9DCA8BE}" type="sibTrans" cxnId="{3BDFDFC6-B464-41A4-8D02-013A5217C526}">
      <dgm:prSet/>
      <dgm:spPr/>
      <dgm:t>
        <a:bodyPr/>
        <a:lstStyle/>
        <a:p>
          <a:endParaRPr lang="en-US"/>
        </a:p>
      </dgm:t>
    </dgm:pt>
    <dgm:pt modelId="{BE2C44D6-95F2-457C-8DB1-392BB9C8C461}">
      <dgm:prSet/>
      <dgm:spPr/>
      <dgm:t>
        <a:bodyPr/>
        <a:lstStyle/>
        <a:p>
          <a:r>
            <a:rPr lang="en-US" dirty="0"/>
            <a:t>Add a license-doctoral students</a:t>
          </a:r>
        </a:p>
      </dgm:t>
    </dgm:pt>
    <dgm:pt modelId="{7FF7B40E-92B4-4B23-B620-519626092858}" type="parTrans" cxnId="{5B54F836-0D74-464E-B3B8-46212B9BCE3B}">
      <dgm:prSet/>
      <dgm:spPr/>
      <dgm:t>
        <a:bodyPr/>
        <a:lstStyle/>
        <a:p>
          <a:endParaRPr lang="en-US"/>
        </a:p>
      </dgm:t>
    </dgm:pt>
    <dgm:pt modelId="{3C1A9555-59A7-43A8-B2C0-F195BD523AFA}" type="sibTrans" cxnId="{5B54F836-0D74-464E-B3B8-46212B9BCE3B}">
      <dgm:prSet/>
      <dgm:spPr/>
      <dgm:t>
        <a:bodyPr/>
        <a:lstStyle/>
        <a:p>
          <a:endParaRPr lang="en-US"/>
        </a:p>
      </dgm:t>
    </dgm:pt>
    <dgm:pt modelId="{447F650C-E97D-415D-8E96-022E6147A20E}">
      <dgm:prSet/>
      <dgm:spPr/>
      <dgm:t>
        <a:bodyPr/>
        <a:lstStyle/>
        <a:p>
          <a:pPr>
            <a:buNone/>
          </a:pPr>
          <a:r>
            <a:rPr lang="en-US" dirty="0"/>
            <a:t>- NC Teach</a:t>
          </a:r>
        </a:p>
      </dgm:t>
    </dgm:pt>
    <dgm:pt modelId="{72551482-D2E3-40A4-B45B-50DA50F48B70}" type="parTrans" cxnId="{3FC79F45-8287-4209-BCCE-C5C6C0D666B1}">
      <dgm:prSet/>
      <dgm:spPr/>
      <dgm:t>
        <a:bodyPr/>
        <a:lstStyle/>
        <a:p>
          <a:endParaRPr lang="en-US"/>
        </a:p>
      </dgm:t>
    </dgm:pt>
    <dgm:pt modelId="{C04046B1-2DAF-4DEB-8C63-6976DC1E8BC8}" type="sibTrans" cxnId="{3FC79F45-8287-4209-BCCE-C5C6C0D666B1}">
      <dgm:prSet/>
      <dgm:spPr/>
      <dgm:t>
        <a:bodyPr/>
        <a:lstStyle/>
        <a:p>
          <a:endParaRPr lang="en-US"/>
        </a:p>
      </dgm:t>
    </dgm:pt>
    <dgm:pt modelId="{C540979C-8D9C-46EF-9D77-D36E1F9DDB26}">
      <dgm:prSet/>
      <dgm:spPr/>
      <dgm:t>
        <a:bodyPr/>
        <a:lstStyle/>
        <a:p>
          <a:pPr>
            <a:buNone/>
          </a:pPr>
          <a:r>
            <a:rPr lang="en-US" dirty="0"/>
            <a:t>- Licensure Only</a:t>
          </a:r>
        </a:p>
      </dgm:t>
    </dgm:pt>
    <dgm:pt modelId="{45977CCE-64F4-4600-A707-C8864C5DD473}" type="parTrans" cxnId="{5199CCA4-CC87-47B3-811C-2756FBC4E7AB}">
      <dgm:prSet/>
      <dgm:spPr/>
      <dgm:t>
        <a:bodyPr/>
        <a:lstStyle/>
        <a:p>
          <a:endParaRPr lang="en-US"/>
        </a:p>
      </dgm:t>
    </dgm:pt>
    <dgm:pt modelId="{235849A3-434F-41E3-9D95-5FF7F732CF56}" type="sibTrans" cxnId="{5199CCA4-CC87-47B3-811C-2756FBC4E7AB}">
      <dgm:prSet/>
      <dgm:spPr/>
      <dgm:t>
        <a:bodyPr/>
        <a:lstStyle/>
        <a:p>
          <a:endParaRPr lang="en-US"/>
        </a:p>
      </dgm:t>
    </dgm:pt>
    <dgm:pt modelId="{628DA911-676F-4227-BCA7-986A68FFF948}">
      <dgm:prSet/>
      <dgm:spPr/>
      <dgm:t>
        <a:bodyPr/>
        <a:lstStyle/>
        <a:p>
          <a:pPr>
            <a:buNone/>
          </a:pPr>
          <a:r>
            <a:rPr lang="en-US" dirty="0"/>
            <a:t>- PAIL</a:t>
          </a:r>
        </a:p>
      </dgm:t>
    </dgm:pt>
    <dgm:pt modelId="{7328361E-6A43-44AF-8270-F265744B787F}" type="parTrans" cxnId="{9A8184B2-97CA-4FE2-BD55-328B75623096}">
      <dgm:prSet/>
      <dgm:spPr/>
      <dgm:t>
        <a:bodyPr/>
        <a:lstStyle/>
        <a:p>
          <a:endParaRPr lang="en-US"/>
        </a:p>
      </dgm:t>
    </dgm:pt>
    <dgm:pt modelId="{8B6AFA5C-9349-47A6-B284-1E800B5FEDFC}" type="sibTrans" cxnId="{9A8184B2-97CA-4FE2-BD55-328B75623096}">
      <dgm:prSet/>
      <dgm:spPr/>
      <dgm:t>
        <a:bodyPr/>
        <a:lstStyle/>
        <a:p>
          <a:endParaRPr lang="en-US"/>
        </a:p>
      </dgm:t>
    </dgm:pt>
    <dgm:pt modelId="{BBD6388E-563C-4BEC-BF08-A32E018E4C71}">
      <dgm:prSet/>
      <dgm:spPr/>
      <dgm:t>
        <a:bodyPr/>
        <a:lstStyle/>
        <a:p>
          <a:pPr>
            <a:buNone/>
          </a:pPr>
          <a:r>
            <a:rPr lang="en-US" dirty="0"/>
            <a:t>- MAT</a:t>
          </a:r>
        </a:p>
      </dgm:t>
    </dgm:pt>
    <dgm:pt modelId="{8EA5F874-8DE0-4ED6-BF8F-682FA8760541}" type="parTrans" cxnId="{1200B68F-7ECF-4CC8-A03D-D5883AB82C15}">
      <dgm:prSet/>
      <dgm:spPr/>
      <dgm:t>
        <a:bodyPr/>
        <a:lstStyle/>
        <a:p>
          <a:endParaRPr lang="en-US"/>
        </a:p>
      </dgm:t>
    </dgm:pt>
    <dgm:pt modelId="{D5FD0890-F697-4956-AB3D-89FA9E73B6CE}" type="sibTrans" cxnId="{1200B68F-7ECF-4CC8-A03D-D5883AB82C15}">
      <dgm:prSet/>
      <dgm:spPr/>
      <dgm:t>
        <a:bodyPr/>
        <a:lstStyle/>
        <a:p>
          <a:endParaRPr lang="en-US"/>
        </a:p>
      </dgm:t>
    </dgm:pt>
    <dgm:pt modelId="{955BD675-2C1C-4066-9084-E0CE41BA358B}">
      <dgm:prSet/>
      <dgm:spPr/>
      <dgm:t>
        <a:bodyPr/>
        <a:lstStyle/>
        <a:p>
          <a:pPr>
            <a:buNone/>
          </a:pPr>
          <a:r>
            <a:rPr lang="en-US" dirty="0"/>
            <a:t>Interest include:</a:t>
          </a:r>
        </a:p>
      </dgm:t>
    </dgm:pt>
    <dgm:pt modelId="{6F0B4118-3E1E-4778-81C1-B887468FCC7F}" type="sibTrans" cxnId="{DC6F43A4-75A3-41D3-81F5-EDEB308F4604}">
      <dgm:prSet/>
      <dgm:spPr/>
      <dgm:t>
        <a:bodyPr/>
        <a:lstStyle/>
        <a:p>
          <a:endParaRPr lang="en-US"/>
        </a:p>
      </dgm:t>
    </dgm:pt>
    <dgm:pt modelId="{A6E99921-FA64-4ADF-B696-026A33E78C81}" type="parTrans" cxnId="{DC6F43A4-75A3-41D3-81F5-EDEB308F4604}">
      <dgm:prSet/>
      <dgm:spPr/>
      <dgm:t>
        <a:bodyPr/>
        <a:lstStyle/>
        <a:p>
          <a:endParaRPr lang="en-US"/>
        </a:p>
      </dgm:t>
    </dgm:pt>
    <dgm:pt modelId="{75A5F67F-8BEB-4DAE-83BF-88447F5BACE4}" type="pres">
      <dgm:prSet presAssocID="{949B0AE0-BD4D-4BB7-B2CF-F3A7547BB161}" presName="Name0" presStyleCnt="0">
        <dgm:presLayoutVars>
          <dgm:dir/>
          <dgm:animLvl val="lvl"/>
          <dgm:resizeHandles val="exact"/>
        </dgm:presLayoutVars>
      </dgm:prSet>
      <dgm:spPr/>
    </dgm:pt>
    <dgm:pt modelId="{C78F8FA7-6F7F-40EF-8018-4E8CB4F28E6D}" type="pres">
      <dgm:prSet presAssocID="{BD4DD3B0-EC46-4BC6-8C31-4F91E4D7E3EA}" presName="boxAndChildren" presStyleCnt="0"/>
      <dgm:spPr/>
    </dgm:pt>
    <dgm:pt modelId="{6C115DD6-EDBA-4116-8D46-DA93DC9FF891}" type="pres">
      <dgm:prSet presAssocID="{BD4DD3B0-EC46-4BC6-8C31-4F91E4D7E3EA}" presName="parentTextBox" presStyleLbl="node1" presStyleIdx="0" presStyleCnt="1"/>
      <dgm:spPr/>
    </dgm:pt>
    <dgm:pt modelId="{D2088777-DC71-4179-8B22-CAA79B85CA30}" type="pres">
      <dgm:prSet presAssocID="{BD4DD3B0-EC46-4BC6-8C31-4F91E4D7E3EA}" presName="entireBox" presStyleLbl="node1" presStyleIdx="0" presStyleCnt="1"/>
      <dgm:spPr/>
    </dgm:pt>
    <dgm:pt modelId="{91FEDA43-74F8-4372-80C0-8CEC6510083C}" type="pres">
      <dgm:prSet presAssocID="{BD4DD3B0-EC46-4BC6-8C31-4F91E4D7E3EA}" presName="descendantBox" presStyleCnt="0"/>
      <dgm:spPr/>
    </dgm:pt>
    <dgm:pt modelId="{7E7C2D61-9E32-4FCD-8630-59C3152A744A}" type="pres">
      <dgm:prSet presAssocID="{955BD675-2C1C-4066-9084-E0CE41BA358B}" presName="childTextBox" presStyleLbl="fgAccFollowNode1" presStyleIdx="0" presStyleCnt="3">
        <dgm:presLayoutVars>
          <dgm:bulletEnabled val="1"/>
        </dgm:presLayoutVars>
      </dgm:prSet>
      <dgm:spPr/>
    </dgm:pt>
    <dgm:pt modelId="{88E217B8-11EE-414D-B3D6-8E12F7029397}" type="pres">
      <dgm:prSet presAssocID="{66CC1A79-58FE-4C13-9A1A-A391D93AAD7D}" presName="childTextBox" presStyleLbl="fgAccFollowNode1" presStyleIdx="1" presStyleCnt="3">
        <dgm:presLayoutVars>
          <dgm:bulletEnabled val="1"/>
        </dgm:presLayoutVars>
      </dgm:prSet>
      <dgm:spPr/>
    </dgm:pt>
    <dgm:pt modelId="{702810BD-3B1D-49EB-8CA9-4AFBACFE9D23}" type="pres">
      <dgm:prSet presAssocID="{BE2C44D6-95F2-457C-8DB1-392BB9C8C461}" presName="childTextBox" presStyleLbl="fgAccFollowNode1" presStyleIdx="2" presStyleCnt="3">
        <dgm:presLayoutVars>
          <dgm:bulletEnabled val="1"/>
        </dgm:presLayoutVars>
      </dgm:prSet>
      <dgm:spPr/>
    </dgm:pt>
  </dgm:ptLst>
  <dgm:cxnLst>
    <dgm:cxn modelId="{D6D7B201-CBD8-4672-91E1-1BF30C8A1FB9}" type="presOf" srcId="{C540979C-8D9C-46EF-9D77-D36E1F9DDB26}" destId="{7E7C2D61-9E32-4FCD-8630-59C3152A744A}" srcOrd="0" destOrd="2" presId="urn:microsoft.com/office/officeart/2005/8/layout/process4"/>
    <dgm:cxn modelId="{BC246429-FB51-4B25-95F6-806F83CAC36F}" type="presOf" srcId="{628DA911-676F-4227-BCA7-986A68FFF948}" destId="{7E7C2D61-9E32-4FCD-8630-59C3152A744A}" srcOrd="0" destOrd="3" presId="urn:microsoft.com/office/officeart/2005/8/layout/process4"/>
    <dgm:cxn modelId="{5B54F836-0D74-464E-B3B8-46212B9BCE3B}" srcId="{BD4DD3B0-EC46-4BC6-8C31-4F91E4D7E3EA}" destId="{BE2C44D6-95F2-457C-8DB1-392BB9C8C461}" srcOrd="2" destOrd="0" parTransId="{7FF7B40E-92B4-4B23-B620-519626092858}" sibTransId="{3C1A9555-59A7-43A8-B2C0-F195BD523AFA}"/>
    <dgm:cxn modelId="{85AD365C-E7A9-46BA-B986-8675284D6C73}" type="presOf" srcId="{BBD6388E-563C-4BEC-BF08-A32E018E4C71}" destId="{7E7C2D61-9E32-4FCD-8630-59C3152A744A}" srcOrd="0" destOrd="4" presId="urn:microsoft.com/office/officeart/2005/8/layout/process4"/>
    <dgm:cxn modelId="{979ED15D-0D6D-46A8-8AAC-E0B552047BF7}" type="presOf" srcId="{955BD675-2C1C-4066-9084-E0CE41BA358B}" destId="{7E7C2D61-9E32-4FCD-8630-59C3152A744A}" srcOrd="0" destOrd="0" presId="urn:microsoft.com/office/officeart/2005/8/layout/process4"/>
    <dgm:cxn modelId="{EDCDFD61-59FE-430E-8AB3-2603E3D90356}" type="presOf" srcId="{BD4DD3B0-EC46-4BC6-8C31-4F91E4D7E3EA}" destId="{6C115DD6-EDBA-4116-8D46-DA93DC9FF891}" srcOrd="0" destOrd="0" presId="urn:microsoft.com/office/officeart/2005/8/layout/process4"/>
    <dgm:cxn modelId="{0A04BF63-37C5-434D-B07A-FFBA0AFC145C}" type="presOf" srcId="{BD4DD3B0-EC46-4BC6-8C31-4F91E4D7E3EA}" destId="{D2088777-DC71-4179-8B22-CAA79B85CA30}" srcOrd="1" destOrd="0" presId="urn:microsoft.com/office/officeart/2005/8/layout/process4"/>
    <dgm:cxn modelId="{3FC79F45-8287-4209-BCCE-C5C6C0D666B1}" srcId="{955BD675-2C1C-4066-9084-E0CE41BA358B}" destId="{447F650C-E97D-415D-8E96-022E6147A20E}" srcOrd="0" destOrd="0" parTransId="{72551482-D2E3-40A4-B45B-50DA50F48B70}" sibTransId="{C04046B1-2DAF-4DEB-8C63-6976DC1E8BC8}"/>
    <dgm:cxn modelId="{5A374C7C-6B49-4A3E-AC95-38599CA0C8C7}" type="presOf" srcId="{447F650C-E97D-415D-8E96-022E6147A20E}" destId="{7E7C2D61-9E32-4FCD-8630-59C3152A744A}" srcOrd="0" destOrd="1" presId="urn:microsoft.com/office/officeart/2005/8/layout/process4"/>
    <dgm:cxn modelId="{11433E8D-3321-464E-9AEC-872EE0F39025}" srcId="{949B0AE0-BD4D-4BB7-B2CF-F3A7547BB161}" destId="{BD4DD3B0-EC46-4BC6-8C31-4F91E4D7E3EA}" srcOrd="0" destOrd="0" parTransId="{A24D69EC-640A-4D63-AC19-6B7B5EB5291B}" sibTransId="{B40212E7-8808-4D5F-961D-99782619FB3E}"/>
    <dgm:cxn modelId="{1200B68F-7ECF-4CC8-A03D-D5883AB82C15}" srcId="{955BD675-2C1C-4066-9084-E0CE41BA358B}" destId="{BBD6388E-563C-4BEC-BF08-A32E018E4C71}" srcOrd="3" destOrd="0" parTransId="{8EA5F874-8DE0-4ED6-BF8F-682FA8760541}" sibTransId="{D5FD0890-F697-4956-AB3D-89FA9E73B6CE}"/>
    <dgm:cxn modelId="{12E5D291-BFE3-4258-9FD1-A04A538BC908}" type="presOf" srcId="{949B0AE0-BD4D-4BB7-B2CF-F3A7547BB161}" destId="{75A5F67F-8BEB-4DAE-83BF-88447F5BACE4}" srcOrd="0" destOrd="0" presId="urn:microsoft.com/office/officeart/2005/8/layout/process4"/>
    <dgm:cxn modelId="{DC6F43A4-75A3-41D3-81F5-EDEB308F4604}" srcId="{BD4DD3B0-EC46-4BC6-8C31-4F91E4D7E3EA}" destId="{955BD675-2C1C-4066-9084-E0CE41BA358B}" srcOrd="0" destOrd="0" parTransId="{A6E99921-FA64-4ADF-B696-026A33E78C81}" sibTransId="{6F0B4118-3E1E-4778-81C1-B887468FCC7F}"/>
    <dgm:cxn modelId="{5199CCA4-CC87-47B3-811C-2756FBC4E7AB}" srcId="{955BD675-2C1C-4066-9084-E0CE41BA358B}" destId="{C540979C-8D9C-46EF-9D77-D36E1F9DDB26}" srcOrd="1" destOrd="0" parTransId="{45977CCE-64F4-4600-A707-C8864C5DD473}" sibTransId="{235849A3-434F-41E3-9D95-5FF7F732CF56}"/>
    <dgm:cxn modelId="{6D53B9AA-20E1-40AB-897E-3BB608BB3C1D}" type="presOf" srcId="{BE2C44D6-95F2-457C-8DB1-392BB9C8C461}" destId="{702810BD-3B1D-49EB-8CA9-4AFBACFE9D23}" srcOrd="0" destOrd="0" presId="urn:microsoft.com/office/officeart/2005/8/layout/process4"/>
    <dgm:cxn modelId="{9A8184B2-97CA-4FE2-BD55-328B75623096}" srcId="{955BD675-2C1C-4066-9084-E0CE41BA358B}" destId="{628DA911-676F-4227-BCA7-986A68FFF948}" srcOrd="2" destOrd="0" parTransId="{7328361E-6A43-44AF-8270-F265744B787F}" sibTransId="{8B6AFA5C-9349-47A6-B284-1E800B5FEDFC}"/>
    <dgm:cxn modelId="{3BDFDFC6-B464-41A4-8D02-013A5217C526}" srcId="{BD4DD3B0-EC46-4BC6-8C31-4F91E4D7E3EA}" destId="{66CC1A79-58FE-4C13-9A1A-A391D93AAD7D}" srcOrd="1" destOrd="0" parTransId="{4BFBB4BD-DEDB-493E-B6C2-DDE0E11F1F13}" sibTransId="{D822597A-E5B9-42CB-B07F-0FFAE9DCA8BE}"/>
    <dgm:cxn modelId="{969DA9E2-4D87-4A25-B8B2-74DD304C3EF9}" type="presOf" srcId="{66CC1A79-58FE-4C13-9A1A-A391D93AAD7D}" destId="{88E217B8-11EE-414D-B3D6-8E12F7029397}" srcOrd="0" destOrd="0" presId="urn:microsoft.com/office/officeart/2005/8/layout/process4"/>
    <dgm:cxn modelId="{91BD4171-3D98-4211-B57E-F1379799EFA8}" type="presParOf" srcId="{75A5F67F-8BEB-4DAE-83BF-88447F5BACE4}" destId="{C78F8FA7-6F7F-40EF-8018-4E8CB4F28E6D}" srcOrd="0" destOrd="0" presId="urn:microsoft.com/office/officeart/2005/8/layout/process4"/>
    <dgm:cxn modelId="{718CE8DB-CB95-45F2-AD99-6FD6CF47F300}" type="presParOf" srcId="{C78F8FA7-6F7F-40EF-8018-4E8CB4F28E6D}" destId="{6C115DD6-EDBA-4116-8D46-DA93DC9FF891}" srcOrd="0" destOrd="0" presId="urn:microsoft.com/office/officeart/2005/8/layout/process4"/>
    <dgm:cxn modelId="{7C4F25B7-93A5-41E6-911F-7B5862860F5E}" type="presParOf" srcId="{C78F8FA7-6F7F-40EF-8018-4E8CB4F28E6D}" destId="{D2088777-DC71-4179-8B22-CAA79B85CA30}" srcOrd="1" destOrd="0" presId="urn:microsoft.com/office/officeart/2005/8/layout/process4"/>
    <dgm:cxn modelId="{BC58290E-CF1E-4A24-B1B6-0BB160F47F85}" type="presParOf" srcId="{C78F8FA7-6F7F-40EF-8018-4E8CB4F28E6D}" destId="{91FEDA43-74F8-4372-80C0-8CEC6510083C}" srcOrd="2" destOrd="0" presId="urn:microsoft.com/office/officeart/2005/8/layout/process4"/>
    <dgm:cxn modelId="{2D7B719B-5E91-4A51-A2E6-08FDA11553FE}" type="presParOf" srcId="{91FEDA43-74F8-4372-80C0-8CEC6510083C}" destId="{7E7C2D61-9E32-4FCD-8630-59C3152A744A}" srcOrd="0" destOrd="0" presId="urn:microsoft.com/office/officeart/2005/8/layout/process4"/>
    <dgm:cxn modelId="{F41CBF15-C760-46B3-8023-34F4792424D3}" type="presParOf" srcId="{91FEDA43-74F8-4372-80C0-8CEC6510083C}" destId="{88E217B8-11EE-414D-B3D6-8E12F7029397}" srcOrd="1" destOrd="0" presId="urn:microsoft.com/office/officeart/2005/8/layout/process4"/>
    <dgm:cxn modelId="{13ACA9A2-CB8E-4DB2-B422-57F18EDC4F1F}" type="presParOf" srcId="{91FEDA43-74F8-4372-80C0-8CEC6510083C}" destId="{702810BD-3B1D-49EB-8CA9-4AFBACFE9D23}" srcOrd="2"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8AF9F79-70C5-477D-AEE2-DFDD0B55805F}" type="doc">
      <dgm:prSet loTypeId="urn:microsoft.com/office/officeart/2005/8/layout/hList1" loCatId="list" qsTypeId="urn:microsoft.com/office/officeart/2005/8/quickstyle/simple4" qsCatId="simple" csTypeId="urn:microsoft.com/office/officeart/2005/8/colors/accent0_1" csCatId="mainScheme" phldr="1"/>
      <dgm:spPr/>
      <dgm:t>
        <a:bodyPr/>
        <a:lstStyle/>
        <a:p>
          <a:endParaRPr lang="en-US"/>
        </a:p>
      </dgm:t>
    </dgm:pt>
    <dgm:pt modelId="{E110C86C-31FC-46BF-98B5-F06516C2BFD6}">
      <dgm:prSet custT="1"/>
      <dgm:spPr/>
      <dgm:t>
        <a:bodyPr/>
        <a:lstStyle/>
        <a:p>
          <a:r>
            <a:rPr lang="en-US" sz="1800" b="1" dirty="0"/>
            <a:t>Licensure Only</a:t>
          </a:r>
          <a:r>
            <a:rPr lang="en-US" sz="1800" dirty="0"/>
            <a:t> </a:t>
          </a:r>
        </a:p>
      </dgm:t>
    </dgm:pt>
    <dgm:pt modelId="{1653E36C-9E7B-4CB0-8733-63670195BC78}" type="parTrans" cxnId="{F274F181-6625-406F-969E-C836A65EBD3C}">
      <dgm:prSet/>
      <dgm:spPr/>
      <dgm:t>
        <a:bodyPr/>
        <a:lstStyle/>
        <a:p>
          <a:endParaRPr lang="en-US"/>
        </a:p>
      </dgm:t>
    </dgm:pt>
    <dgm:pt modelId="{4EB636EC-637E-4377-BE61-E9E942AED5FB}" type="sibTrans" cxnId="{F274F181-6625-406F-969E-C836A65EBD3C}">
      <dgm:prSet/>
      <dgm:spPr/>
      <dgm:t>
        <a:bodyPr/>
        <a:lstStyle/>
        <a:p>
          <a:endParaRPr lang="en-US"/>
        </a:p>
      </dgm:t>
    </dgm:pt>
    <dgm:pt modelId="{214A54F8-1932-4D4A-83B1-A62D4F563EC6}">
      <dgm:prSet custT="1"/>
      <dgm:spPr/>
      <dgm:t>
        <a:bodyPr/>
        <a:lstStyle/>
        <a:p>
          <a:r>
            <a:rPr lang="en-US" sz="1400" dirty="0"/>
            <a:t>Undergraduate</a:t>
          </a:r>
        </a:p>
      </dgm:t>
    </dgm:pt>
    <dgm:pt modelId="{B7EE8766-BC8A-472E-A4BD-D98757A92F87}" type="parTrans" cxnId="{0FF394CE-81C4-4249-B2F0-561470374729}">
      <dgm:prSet/>
      <dgm:spPr/>
      <dgm:t>
        <a:bodyPr/>
        <a:lstStyle/>
        <a:p>
          <a:endParaRPr lang="en-US"/>
        </a:p>
      </dgm:t>
    </dgm:pt>
    <dgm:pt modelId="{7707EE8A-3D98-4CBA-B3A0-8EAC113BE7F1}" type="sibTrans" cxnId="{0FF394CE-81C4-4249-B2F0-561470374729}">
      <dgm:prSet/>
      <dgm:spPr/>
      <dgm:t>
        <a:bodyPr/>
        <a:lstStyle/>
        <a:p>
          <a:endParaRPr lang="en-US"/>
        </a:p>
      </dgm:t>
    </dgm:pt>
    <dgm:pt modelId="{116A99D3-5F22-450D-A2AA-7C49EBC83152}">
      <dgm:prSet custT="1"/>
      <dgm:spPr/>
      <dgm:t>
        <a:bodyPr/>
        <a:lstStyle/>
        <a:p>
          <a:r>
            <a:rPr lang="en-US" sz="1400" dirty="0"/>
            <a:t>Music (K-12)</a:t>
          </a:r>
        </a:p>
      </dgm:t>
    </dgm:pt>
    <dgm:pt modelId="{662FFA8E-1DFD-47DA-AF4F-7D6D6517C420}" type="parTrans" cxnId="{940B0D33-E2E5-408F-A282-47984AD0438B}">
      <dgm:prSet/>
      <dgm:spPr/>
      <dgm:t>
        <a:bodyPr/>
        <a:lstStyle/>
        <a:p>
          <a:endParaRPr lang="en-US"/>
        </a:p>
      </dgm:t>
    </dgm:pt>
    <dgm:pt modelId="{D13945DF-FA03-4724-B03B-67BD054B9FC3}" type="sibTrans" cxnId="{940B0D33-E2E5-408F-A282-47984AD0438B}">
      <dgm:prSet/>
      <dgm:spPr/>
      <dgm:t>
        <a:bodyPr/>
        <a:lstStyle/>
        <a:p>
          <a:endParaRPr lang="en-US"/>
        </a:p>
      </dgm:t>
    </dgm:pt>
    <dgm:pt modelId="{1A8B9852-B51B-47E9-851C-F3CCC3FB035F}">
      <dgm:prSet custT="1"/>
      <dgm:spPr/>
      <dgm:t>
        <a:bodyPr/>
        <a:lstStyle/>
        <a:p>
          <a:r>
            <a:rPr lang="en-US" sz="1400" dirty="0"/>
            <a:t>Health &amp; Physical Education (K-12)</a:t>
          </a:r>
        </a:p>
      </dgm:t>
    </dgm:pt>
    <dgm:pt modelId="{EC959BDC-4ABE-4764-819B-EB6515CEF210}" type="parTrans" cxnId="{87156779-A357-4AE7-A2DE-E20BA4B51225}">
      <dgm:prSet/>
      <dgm:spPr/>
      <dgm:t>
        <a:bodyPr/>
        <a:lstStyle/>
        <a:p>
          <a:endParaRPr lang="en-US"/>
        </a:p>
      </dgm:t>
    </dgm:pt>
    <dgm:pt modelId="{22C1114D-C88E-451D-A802-079E8D6CF2A2}" type="sibTrans" cxnId="{87156779-A357-4AE7-A2DE-E20BA4B51225}">
      <dgm:prSet/>
      <dgm:spPr/>
      <dgm:t>
        <a:bodyPr/>
        <a:lstStyle/>
        <a:p>
          <a:endParaRPr lang="en-US"/>
        </a:p>
      </dgm:t>
    </dgm:pt>
    <dgm:pt modelId="{31145106-3025-4EBE-8727-60220489DB6D}">
      <dgm:prSet custT="1"/>
      <dgm:spPr/>
      <dgm:t>
        <a:bodyPr/>
        <a:lstStyle/>
        <a:p>
          <a:r>
            <a:rPr lang="en-US" sz="1400" dirty="0"/>
            <a:t>Art Licensure (K-12)</a:t>
          </a:r>
        </a:p>
      </dgm:t>
    </dgm:pt>
    <dgm:pt modelId="{748113E0-B4E8-46A8-8082-00594D0FEE05}" type="parTrans" cxnId="{9E1A6827-668D-4F8B-AB0E-3C9D41BE0708}">
      <dgm:prSet/>
      <dgm:spPr/>
      <dgm:t>
        <a:bodyPr/>
        <a:lstStyle/>
        <a:p>
          <a:endParaRPr lang="en-US"/>
        </a:p>
      </dgm:t>
    </dgm:pt>
    <dgm:pt modelId="{DCBEE688-5813-4FA1-BAEA-EFE5A4F2492C}" type="sibTrans" cxnId="{9E1A6827-668D-4F8B-AB0E-3C9D41BE0708}">
      <dgm:prSet/>
      <dgm:spPr/>
      <dgm:t>
        <a:bodyPr/>
        <a:lstStyle/>
        <a:p>
          <a:endParaRPr lang="en-US"/>
        </a:p>
      </dgm:t>
    </dgm:pt>
    <dgm:pt modelId="{AA667F43-F352-4D0E-A8BC-3F296EB0CB1D}">
      <dgm:prSet custT="1"/>
      <dgm:spPr/>
      <dgm:t>
        <a:bodyPr/>
        <a:lstStyle/>
        <a:p>
          <a:r>
            <a:rPr lang="en-US" sz="1800" b="1" dirty="0"/>
            <a:t>NC Teach</a:t>
          </a:r>
          <a:endParaRPr lang="en-US" sz="1800" dirty="0"/>
        </a:p>
      </dgm:t>
    </dgm:pt>
    <dgm:pt modelId="{CD996D15-60D8-4A01-A3CE-C2B3A4298D6C}" type="parTrans" cxnId="{6F91C394-608A-4053-BD84-A2B3DE8EC3AE}">
      <dgm:prSet/>
      <dgm:spPr/>
      <dgm:t>
        <a:bodyPr/>
        <a:lstStyle/>
        <a:p>
          <a:endParaRPr lang="en-US"/>
        </a:p>
      </dgm:t>
    </dgm:pt>
    <dgm:pt modelId="{44266099-6129-4FA4-ACC2-2EC0B375C39E}" type="sibTrans" cxnId="{6F91C394-608A-4053-BD84-A2B3DE8EC3AE}">
      <dgm:prSet/>
      <dgm:spPr/>
      <dgm:t>
        <a:bodyPr/>
        <a:lstStyle/>
        <a:p>
          <a:endParaRPr lang="en-US"/>
        </a:p>
      </dgm:t>
    </dgm:pt>
    <dgm:pt modelId="{36125C37-665F-4261-B4C3-90AC6FC051EC}">
      <dgm:prSet custT="1"/>
      <dgm:spPr/>
      <dgm:t>
        <a:bodyPr/>
        <a:lstStyle/>
        <a:p>
          <a:r>
            <a:rPr lang="en-US" sz="1400" dirty="0"/>
            <a:t>Graduate</a:t>
          </a:r>
        </a:p>
      </dgm:t>
    </dgm:pt>
    <dgm:pt modelId="{0CFED5B8-9D2A-49AB-957E-0CCE928A4DE9}" type="parTrans" cxnId="{83075FB5-ACC5-42C1-8D65-E41DE76B1A6F}">
      <dgm:prSet/>
      <dgm:spPr/>
      <dgm:t>
        <a:bodyPr/>
        <a:lstStyle/>
        <a:p>
          <a:endParaRPr lang="en-US"/>
        </a:p>
      </dgm:t>
    </dgm:pt>
    <dgm:pt modelId="{347F50D4-0A83-4066-8324-22A538A367A2}" type="sibTrans" cxnId="{83075FB5-ACC5-42C1-8D65-E41DE76B1A6F}">
      <dgm:prSet/>
      <dgm:spPr/>
      <dgm:t>
        <a:bodyPr/>
        <a:lstStyle/>
        <a:p>
          <a:endParaRPr lang="en-US"/>
        </a:p>
      </dgm:t>
    </dgm:pt>
    <dgm:pt modelId="{BB87BE31-8B2F-4621-BAE4-EAED68741439}">
      <dgm:prSet custT="1"/>
      <dgm:spPr/>
      <dgm:t>
        <a:bodyPr/>
        <a:lstStyle/>
        <a:p>
          <a:r>
            <a:rPr lang="en-US" sz="1800" b="1" dirty="0"/>
            <a:t>PAIL</a:t>
          </a:r>
          <a:r>
            <a:rPr lang="en-US" sz="1300" b="1" dirty="0"/>
            <a:t> </a:t>
          </a:r>
          <a:br>
            <a:rPr lang="en-US" sz="1300" b="1" dirty="0"/>
          </a:br>
          <a:r>
            <a:rPr lang="en-US" sz="1100" b="0" dirty="0"/>
            <a:t>(</a:t>
          </a:r>
          <a:r>
            <a:rPr lang="en-US" sz="1100" dirty="0"/>
            <a:t>Post-Baccalaureate Alternative Initial Licensure)</a:t>
          </a:r>
        </a:p>
      </dgm:t>
    </dgm:pt>
    <dgm:pt modelId="{69CF4BAE-9316-4C9D-B602-159C976A8941}" type="parTrans" cxnId="{5DD51A0F-B0A3-4276-822C-43FB1E27F4C3}">
      <dgm:prSet/>
      <dgm:spPr/>
      <dgm:t>
        <a:bodyPr/>
        <a:lstStyle/>
        <a:p>
          <a:endParaRPr lang="en-US"/>
        </a:p>
      </dgm:t>
    </dgm:pt>
    <dgm:pt modelId="{F97ABD7A-5985-4094-9948-6694A3257A0A}" type="sibTrans" cxnId="{5DD51A0F-B0A3-4276-822C-43FB1E27F4C3}">
      <dgm:prSet/>
      <dgm:spPr/>
      <dgm:t>
        <a:bodyPr/>
        <a:lstStyle/>
        <a:p>
          <a:endParaRPr lang="en-US"/>
        </a:p>
      </dgm:t>
    </dgm:pt>
    <dgm:pt modelId="{7DAE9E16-566C-4724-8BC6-A1AB62AC2B99}">
      <dgm:prSet custT="1"/>
      <dgm:spPr/>
      <dgm:t>
        <a:bodyPr/>
        <a:lstStyle/>
        <a:p>
          <a:r>
            <a:rPr lang="en-US" sz="1800" b="1" dirty="0"/>
            <a:t>MAT</a:t>
          </a:r>
          <a:br>
            <a:rPr lang="en-US" sz="1300" b="1" dirty="0"/>
          </a:br>
          <a:r>
            <a:rPr lang="en-US" sz="1100" dirty="0"/>
            <a:t>Masters of Arts in Teaching </a:t>
          </a:r>
        </a:p>
      </dgm:t>
    </dgm:pt>
    <dgm:pt modelId="{2690D76A-6162-43DC-A8B1-7E665B8F376A}" type="parTrans" cxnId="{AF38F73B-A003-4F52-85CA-D782BAE88089}">
      <dgm:prSet/>
      <dgm:spPr/>
      <dgm:t>
        <a:bodyPr/>
        <a:lstStyle/>
        <a:p>
          <a:endParaRPr lang="en-US"/>
        </a:p>
      </dgm:t>
    </dgm:pt>
    <dgm:pt modelId="{A36AB7B7-39DD-47F7-B002-0D08A95E661A}" type="sibTrans" cxnId="{AF38F73B-A003-4F52-85CA-D782BAE88089}">
      <dgm:prSet/>
      <dgm:spPr/>
      <dgm:t>
        <a:bodyPr/>
        <a:lstStyle/>
        <a:p>
          <a:endParaRPr lang="en-US"/>
        </a:p>
      </dgm:t>
    </dgm:pt>
    <dgm:pt modelId="{643F8A0B-D1E2-4F7A-BA25-B11D3DC0D03A}">
      <dgm:prSet custT="1"/>
      <dgm:spPr/>
      <dgm:t>
        <a:bodyPr/>
        <a:lstStyle/>
        <a:p>
          <a:r>
            <a:rPr lang="en-US" sz="1400" dirty="0"/>
            <a:t>Middle Grades 6-9 Math</a:t>
          </a:r>
        </a:p>
      </dgm:t>
    </dgm:pt>
    <dgm:pt modelId="{DEA1F87A-843D-4834-B045-FA7A39B1F800}" type="parTrans" cxnId="{83C66AAB-CD38-4762-B725-B8AF54EF9A19}">
      <dgm:prSet/>
      <dgm:spPr/>
      <dgm:t>
        <a:bodyPr/>
        <a:lstStyle/>
        <a:p>
          <a:endParaRPr lang="en-US"/>
        </a:p>
      </dgm:t>
    </dgm:pt>
    <dgm:pt modelId="{64B268A3-68CB-4583-AF6F-F060CBDDD07C}" type="sibTrans" cxnId="{83C66AAB-CD38-4762-B725-B8AF54EF9A19}">
      <dgm:prSet/>
      <dgm:spPr/>
      <dgm:t>
        <a:bodyPr/>
        <a:lstStyle/>
        <a:p>
          <a:endParaRPr lang="en-US"/>
        </a:p>
      </dgm:t>
    </dgm:pt>
    <dgm:pt modelId="{DCD615A2-B2FE-4089-8715-B6681360D951}">
      <dgm:prSet custT="1"/>
      <dgm:spPr/>
      <dgm:t>
        <a:bodyPr/>
        <a:lstStyle/>
        <a:p>
          <a:r>
            <a:rPr lang="en-US" sz="1400" dirty="0"/>
            <a:t>Comp Science</a:t>
          </a:r>
        </a:p>
      </dgm:t>
    </dgm:pt>
    <dgm:pt modelId="{0E0B187E-9D0E-48CB-B72F-59E34163B998}" type="parTrans" cxnId="{2AEDEFDA-D5C0-4E2E-95BD-C2FB19869B73}">
      <dgm:prSet/>
      <dgm:spPr/>
      <dgm:t>
        <a:bodyPr/>
        <a:lstStyle/>
        <a:p>
          <a:endParaRPr lang="en-US"/>
        </a:p>
      </dgm:t>
    </dgm:pt>
    <dgm:pt modelId="{84D0B1DD-9F5F-42DA-BC74-48FEBFF5AC33}" type="sibTrans" cxnId="{2AEDEFDA-D5C0-4E2E-95BD-C2FB19869B73}">
      <dgm:prSet/>
      <dgm:spPr/>
      <dgm:t>
        <a:bodyPr/>
        <a:lstStyle/>
        <a:p>
          <a:endParaRPr lang="en-US"/>
        </a:p>
      </dgm:t>
    </dgm:pt>
    <dgm:pt modelId="{D0E51B3E-B788-480B-AC6E-5173DCD3D53C}">
      <dgm:prSet custT="1"/>
      <dgm:spPr/>
      <dgm:t>
        <a:bodyPr/>
        <a:lstStyle/>
        <a:p>
          <a:r>
            <a:rPr lang="en-US" sz="1400" dirty="0"/>
            <a:t>Language Arts</a:t>
          </a:r>
        </a:p>
      </dgm:t>
    </dgm:pt>
    <dgm:pt modelId="{5A864D80-FF48-489C-9168-3388008A6279}" type="parTrans" cxnId="{AD26DD70-1D14-4B73-B3D4-9BF0CF859E3F}">
      <dgm:prSet/>
      <dgm:spPr/>
      <dgm:t>
        <a:bodyPr/>
        <a:lstStyle/>
        <a:p>
          <a:endParaRPr lang="en-US"/>
        </a:p>
      </dgm:t>
    </dgm:pt>
    <dgm:pt modelId="{2823D1C9-1DC0-4EB5-8043-EABAE3E2C704}" type="sibTrans" cxnId="{AD26DD70-1D14-4B73-B3D4-9BF0CF859E3F}">
      <dgm:prSet/>
      <dgm:spPr/>
      <dgm:t>
        <a:bodyPr/>
        <a:lstStyle/>
        <a:p>
          <a:endParaRPr lang="en-US"/>
        </a:p>
      </dgm:t>
    </dgm:pt>
    <dgm:pt modelId="{A860F11E-DFE9-434F-A637-6A8A4107B592}">
      <dgm:prSet custT="1"/>
      <dgm:spPr/>
      <dgm:t>
        <a:bodyPr/>
        <a:lstStyle/>
        <a:p>
          <a:r>
            <a:rPr lang="en-US" sz="1400" dirty="0"/>
            <a:t>Social Studies</a:t>
          </a:r>
        </a:p>
      </dgm:t>
    </dgm:pt>
    <dgm:pt modelId="{E1C92BB1-E220-42DE-8C55-9FE0B9704704}" type="parTrans" cxnId="{21AED929-44A1-4C41-A9B3-15913AF1243C}">
      <dgm:prSet/>
      <dgm:spPr/>
      <dgm:t>
        <a:bodyPr/>
        <a:lstStyle/>
        <a:p>
          <a:endParaRPr lang="en-US"/>
        </a:p>
      </dgm:t>
    </dgm:pt>
    <dgm:pt modelId="{75718D76-4DDE-4C5D-9492-56FD569ED77A}" type="sibTrans" cxnId="{21AED929-44A1-4C41-A9B3-15913AF1243C}">
      <dgm:prSet/>
      <dgm:spPr/>
      <dgm:t>
        <a:bodyPr/>
        <a:lstStyle/>
        <a:p>
          <a:endParaRPr lang="en-US"/>
        </a:p>
      </dgm:t>
    </dgm:pt>
    <dgm:pt modelId="{A0E90685-B05F-44D9-BA00-9C9EF3D1E098}">
      <dgm:prSet custT="1"/>
      <dgm:spPr/>
      <dgm:t>
        <a:bodyPr/>
        <a:lstStyle/>
        <a:p>
          <a:r>
            <a:rPr lang="en-US" sz="1400" dirty="0"/>
            <a:t>High School 9-12 Math</a:t>
          </a:r>
        </a:p>
      </dgm:t>
    </dgm:pt>
    <dgm:pt modelId="{A9B07368-70B3-49FB-8758-98FD6F1F89BF}" type="parTrans" cxnId="{DFB9BC3D-E594-4145-A233-94FDDF259DBB}">
      <dgm:prSet/>
      <dgm:spPr/>
      <dgm:t>
        <a:bodyPr/>
        <a:lstStyle/>
        <a:p>
          <a:endParaRPr lang="en-US"/>
        </a:p>
      </dgm:t>
    </dgm:pt>
    <dgm:pt modelId="{EE9E641F-B683-470D-95AD-956497D0E319}" type="sibTrans" cxnId="{DFB9BC3D-E594-4145-A233-94FDDF259DBB}">
      <dgm:prSet/>
      <dgm:spPr/>
      <dgm:t>
        <a:bodyPr/>
        <a:lstStyle/>
        <a:p>
          <a:endParaRPr lang="en-US"/>
        </a:p>
      </dgm:t>
    </dgm:pt>
    <dgm:pt modelId="{1397C44E-36F2-469F-9D91-7B42FA15824B}">
      <dgm:prSet custT="1"/>
      <dgm:spPr/>
      <dgm:t>
        <a:bodyPr/>
        <a:lstStyle/>
        <a:p>
          <a:r>
            <a:rPr lang="en-US" sz="1400" dirty="0"/>
            <a:t>Comp Science</a:t>
          </a:r>
        </a:p>
      </dgm:t>
    </dgm:pt>
    <dgm:pt modelId="{164CC7DB-9819-4146-8324-FF018756D3DA}" type="parTrans" cxnId="{05EBD06E-5FD3-457E-98AB-807B4F07D10C}">
      <dgm:prSet/>
      <dgm:spPr/>
      <dgm:t>
        <a:bodyPr/>
        <a:lstStyle/>
        <a:p>
          <a:endParaRPr lang="en-US"/>
        </a:p>
      </dgm:t>
    </dgm:pt>
    <dgm:pt modelId="{F66AC4CB-D8E1-4783-A311-BA44B4E37BAC}" type="sibTrans" cxnId="{05EBD06E-5FD3-457E-98AB-807B4F07D10C}">
      <dgm:prSet/>
      <dgm:spPr/>
      <dgm:t>
        <a:bodyPr/>
        <a:lstStyle/>
        <a:p>
          <a:endParaRPr lang="en-US"/>
        </a:p>
      </dgm:t>
    </dgm:pt>
    <dgm:pt modelId="{937F31A3-787C-4629-86E9-7F5E93BB66B5}">
      <dgm:prSet custT="1"/>
      <dgm:spPr/>
      <dgm:t>
        <a:bodyPr/>
        <a:lstStyle/>
        <a:p>
          <a:r>
            <a:rPr lang="en-US" sz="1400" dirty="0"/>
            <a:t>English</a:t>
          </a:r>
        </a:p>
      </dgm:t>
    </dgm:pt>
    <dgm:pt modelId="{48833632-75F7-47C6-8AE5-3692824B605A}" type="parTrans" cxnId="{10644764-5CE9-42FB-B467-DE2365CE587A}">
      <dgm:prSet/>
      <dgm:spPr/>
      <dgm:t>
        <a:bodyPr/>
        <a:lstStyle/>
        <a:p>
          <a:endParaRPr lang="en-US"/>
        </a:p>
      </dgm:t>
    </dgm:pt>
    <dgm:pt modelId="{67450650-357B-44EC-B61D-039D1A688B78}" type="sibTrans" cxnId="{10644764-5CE9-42FB-B467-DE2365CE587A}">
      <dgm:prSet/>
      <dgm:spPr/>
      <dgm:t>
        <a:bodyPr/>
        <a:lstStyle/>
        <a:p>
          <a:endParaRPr lang="en-US"/>
        </a:p>
      </dgm:t>
    </dgm:pt>
    <dgm:pt modelId="{0738D2F9-7CF5-423B-A447-0E574C93AD82}">
      <dgm:prSet custT="1"/>
      <dgm:spPr/>
      <dgm:t>
        <a:bodyPr/>
        <a:lstStyle/>
        <a:p>
          <a:r>
            <a:rPr lang="en-US" sz="1400" dirty="0"/>
            <a:t>Social Studies</a:t>
          </a:r>
        </a:p>
      </dgm:t>
    </dgm:pt>
    <dgm:pt modelId="{852D6431-2EE9-4A75-BD56-6696A0DF5E85}" type="parTrans" cxnId="{520601C2-5C9C-46EF-928F-843F913270DC}">
      <dgm:prSet/>
      <dgm:spPr/>
      <dgm:t>
        <a:bodyPr/>
        <a:lstStyle/>
        <a:p>
          <a:endParaRPr lang="en-US"/>
        </a:p>
      </dgm:t>
    </dgm:pt>
    <dgm:pt modelId="{ED15AC35-8400-49DC-878D-609795CFA714}" type="sibTrans" cxnId="{520601C2-5C9C-46EF-928F-843F913270DC}">
      <dgm:prSet/>
      <dgm:spPr/>
      <dgm:t>
        <a:bodyPr/>
        <a:lstStyle/>
        <a:p>
          <a:endParaRPr lang="en-US"/>
        </a:p>
      </dgm:t>
    </dgm:pt>
    <dgm:pt modelId="{E3504156-6B84-4B89-85E5-72EF4135A919}">
      <dgm:prSet custT="1"/>
      <dgm:spPr/>
      <dgm:t>
        <a:bodyPr/>
        <a:lstStyle/>
        <a:p>
          <a:r>
            <a:rPr lang="en-US" sz="1400" dirty="0"/>
            <a:t>Latin</a:t>
          </a:r>
        </a:p>
      </dgm:t>
    </dgm:pt>
    <dgm:pt modelId="{7B823045-185A-46BF-A42D-5BBFF22E34D2}" type="parTrans" cxnId="{DA58D0FE-EAC9-4064-B734-7A4D2125060A}">
      <dgm:prSet/>
      <dgm:spPr/>
      <dgm:t>
        <a:bodyPr/>
        <a:lstStyle/>
        <a:p>
          <a:endParaRPr lang="en-US"/>
        </a:p>
      </dgm:t>
    </dgm:pt>
    <dgm:pt modelId="{3867D21E-0625-443B-B4CC-EE79FC983009}" type="sibTrans" cxnId="{DA58D0FE-EAC9-4064-B734-7A4D2125060A}">
      <dgm:prSet/>
      <dgm:spPr/>
      <dgm:t>
        <a:bodyPr/>
        <a:lstStyle/>
        <a:p>
          <a:endParaRPr lang="en-US"/>
        </a:p>
      </dgm:t>
    </dgm:pt>
    <dgm:pt modelId="{CBB01CF3-D6D9-4D60-ABF8-18AE3E363552}">
      <dgm:prSet custT="1"/>
      <dgm:spPr/>
      <dgm:t>
        <a:bodyPr/>
        <a:lstStyle/>
        <a:p>
          <a:r>
            <a:rPr lang="en-US" sz="1400" dirty="0"/>
            <a:t>Spanish</a:t>
          </a:r>
        </a:p>
      </dgm:t>
    </dgm:pt>
    <dgm:pt modelId="{0A559F53-C942-4877-A192-FE74700D0782}" type="parTrans" cxnId="{7EE9B221-B563-4F3C-AED2-BEBCF7CC664A}">
      <dgm:prSet/>
      <dgm:spPr/>
      <dgm:t>
        <a:bodyPr/>
        <a:lstStyle/>
        <a:p>
          <a:endParaRPr lang="en-US"/>
        </a:p>
      </dgm:t>
    </dgm:pt>
    <dgm:pt modelId="{CF44276D-4F92-412E-BFA7-A0F6BC41B7E9}" type="sibTrans" cxnId="{7EE9B221-B563-4F3C-AED2-BEBCF7CC664A}">
      <dgm:prSet/>
      <dgm:spPr/>
      <dgm:t>
        <a:bodyPr/>
        <a:lstStyle/>
        <a:p>
          <a:endParaRPr lang="en-US"/>
        </a:p>
      </dgm:t>
    </dgm:pt>
    <dgm:pt modelId="{519AC998-A202-43E4-A171-5B0E1EE2B04A}">
      <dgm:prSet custT="1"/>
      <dgm:spPr/>
      <dgm:t>
        <a:bodyPr/>
        <a:lstStyle/>
        <a:p>
          <a:r>
            <a:rPr lang="en-US" sz="1400" dirty="0"/>
            <a:t>French</a:t>
          </a:r>
        </a:p>
      </dgm:t>
    </dgm:pt>
    <dgm:pt modelId="{598A91A3-8234-4F4B-86C8-E922848389D0}" type="parTrans" cxnId="{909B4E11-6A63-4073-8188-3864D0F8B91F}">
      <dgm:prSet/>
      <dgm:spPr/>
      <dgm:t>
        <a:bodyPr/>
        <a:lstStyle/>
        <a:p>
          <a:endParaRPr lang="en-US"/>
        </a:p>
      </dgm:t>
    </dgm:pt>
    <dgm:pt modelId="{1FB11754-A08F-41C4-B1C4-1B7A329B3984}" type="sibTrans" cxnId="{909B4E11-6A63-4073-8188-3864D0F8B91F}">
      <dgm:prSet/>
      <dgm:spPr/>
      <dgm:t>
        <a:bodyPr/>
        <a:lstStyle/>
        <a:p>
          <a:endParaRPr lang="en-US"/>
        </a:p>
      </dgm:t>
    </dgm:pt>
    <dgm:pt modelId="{1D57FC9D-E2EF-43A5-9D37-AB665806C21A}">
      <dgm:prSet custT="1"/>
      <dgm:spPr/>
      <dgm:t>
        <a:bodyPr/>
        <a:lstStyle/>
        <a:p>
          <a:r>
            <a:rPr lang="en-US" sz="1400"/>
            <a:t>Special Education: General Curriculum</a:t>
          </a:r>
          <a:endParaRPr lang="en-US" sz="1400" dirty="0"/>
        </a:p>
      </dgm:t>
    </dgm:pt>
    <dgm:pt modelId="{9C06742C-3F24-4A39-99B1-9FA8240C5A37}" type="parTrans" cxnId="{0E65C7B1-FEC1-489C-BA33-37AD840BAF9B}">
      <dgm:prSet/>
      <dgm:spPr/>
      <dgm:t>
        <a:bodyPr/>
        <a:lstStyle/>
        <a:p>
          <a:endParaRPr lang="en-US"/>
        </a:p>
      </dgm:t>
    </dgm:pt>
    <dgm:pt modelId="{9BBAA1CA-D140-4687-9F0C-073111A87C6F}" type="sibTrans" cxnId="{0E65C7B1-FEC1-489C-BA33-37AD840BAF9B}">
      <dgm:prSet/>
      <dgm:spPr/>
      <dgm:t>
        <a:bodyPr/>
        <a:lstStyle/>
        <a:p>
          <a:endParaRPr lang="en-US"/>
        </a:p>
      </dgm:t>
    </dgm:pt>
    <dgm:pt modelId="{B74E325F-9C94-41B3-B5B0-6393FEEAC0CC}">
      <dgm:prSet custT="1"/>
      <dgm:spPr/>
      <dgm:t>
        <a:bodyPr/>
        <a:lstStyle/>
        <a:p>
          <a:r>
            <a:rPr lang="en-US" sz="1400" dirty="0"/>
            <a:t>Concentrations</a:t>
          </a:r>
        </a:p>
      </dgm:t>
    </dgm:pt>
    <dgm:pt modelId="{8EE76B33-736A-4920-B1D4-52E12D785155}" type="parTrans" cxnId="{DEC1A800-6C96-45AC-A360-F533F04EC069}">
      <dgm:prSet/>
      <dgm:spPr/>
      <dgm:t>
        <a:bodyPr/>
        <a:lstStyle/>
        <a:p>
          <a:endParaRPr lang="en-US"/>
        </a:p>
      </dgm:t>
    </dgm:pt>
    <dgm:pt modelId="{DA7245EF-B950-4938-B070-963798C7AD70}" type="sibTrans" cxnId="{DEC1A800-6C96-45AC-A360-F533F04EC069}">
      <dgm:prSet/>
      <dgm:spPr/>
      <dgm:t>
        <a:bodyPr/>
        <a:lstStyle/>
        <a:p>
          <a:endParaRPr lang="en-US"/>
        </a:p>
      </dgm:t>
    </dgm:pt>
    <dgm:pt modelId="{059A6676-B2CC-41E7-8588-F2C6FB377720}">
      <dgm:prSet custT="1"/>
      <dgm:spPr/>
      <dgm:t>
        <a:bodyPr/>
        <a:lstStyle/>
        <a:p>
          <a:r>
            <a:rPr lang="en-US" sz="1400" dirty="0"/>
            <a:t>Elementary Education</a:t>
          </a:r>
        </a:p>
      </dgm:t>
    </dgm:pt>
    <dgm:pt modelId="{BC50B00E-2A11-439E-9619-3DF63A74BB49}" type="parTrans" cxnId="{5AFDBDB3-BB51-402E-B606-269B8CCB30B2}">
      <dgm:prSet/>
      <dgm:spPr/>
      <dgm:t>
        <a:bodyPr/>
        <a:lstStyle/>
        <a:p>
          <a:endParaRPr lang="en-US"/>
        </a:p>
      </dgm:t>
    </dgm:pt>
    <dgm:pt modelId="{6E1C892F-8C91-4C8F-9809-97C6EF881EAE}" type="sibTrans" cxnId="{5AFDBDB3-BB51-402E-B606-269B8CCB30B2}">
      <dgm:prSet/>
      <dgm:spPr/>
      <dgm:t>
        <a:bodyPr/>
        <a:lstStyle/>
        <a:p>
          <a:endParaRPr lang="en-US"/>
        </a:p>
      </dgm:t>
    </dgm:pt>
    <dgm:pt modelId="{E9C8C798-46A7-4AC3-BC99-A472BBDC01C8}">
      <dgm:prSet custT="1"/>
      <dgm:spPr/>
      <dgm:t>
        <a:bodyPr/>
        <a:lstStyle/>
        <a:p>
          <a:r>
            <a:rPr lang="en-US" sz="1400" dirty="0"/>
            <a:t>Middle Grades Education</a:t>
          </a:r>
        </a:p>
      </dgm:t>
    </dgm:pt>
    <dgm:pt modelId="{28804EE1-8F87-4FB0-B02A-50A5942CD9AA}" type="parTrans" cxnId="{896A295C-8CE3-48B3-8DEE-F02CA771AC35}">
      <dgm:prSet/>
      <dgm:spPr/>
      <dgm:t>
        <a:bodyPr/>
        <a:lstStyle/>
        <a:p>
          <a:endParaRPr lang="en-US"/>
        </a:p>
      </dgm:t>
    </dgm:pt>
    <dgm:pt modelId="{8AF1712D-B69C-4F96-891A-190A4EE9DF84}" type="sibTrans" cxnId="{896A295C-8CE3-48B3-8DEE-F02CA771AC35}">
      <dgm:prSet/>
      <dgm:spPr/>
      <dgm:t>
        <a:bodyPr/>
        <a:lstStyle/>
        <a:p>
          <a:endParaRPr lang="en-US"/>
        </a:p>
      </dgm:t>
    </dgm:pt>
    <dgm:pt modelId="{BE25E7A7-4776-44D8-81CC-122ED22FAEC4}">
      <dgm:prSet custT="1"/>
      <dgm:spPr/>
      <dgm:t>
        <a:bodyPr/>
        <a:lstStyle/>
        <a:p>
          <a:r>
            <a:rPr lang="en-US" sz="1400" dirty="0"/>
            <a:t>Science Education</a:t>
          </a:r>
        </a:p>
      </dgm:t>
    </dgm:pt>
    <dgm:pt modelId="{E9AF48CA-31F4-4A42-8B5B-FDD3AD681C68}" type="parTrans" cxnId="{F9E756CF-57F4-4F54-8718-5523A10CBDFE}">
      <dgm:prSet/>
      <dgm:spPr/>
      <dgm:t>
        <a:bodyPr/>
        <a:lstStyle/>
        <a:p>
          <a:endParaRPr lang="en-US"/>
        </a:p>
      </dgm:t>
    </dgm:pt>
    <dgm:pt modelId="{DE8BAB85-6B36-480F-9FBA-CCA29E5CBB3E}" type="sibTrans" cxnId="{F9E756CF-57F4-4F54-8718-5523A10CBDFE}">
      <dgm:prSet/>
      <dgm:spPr/>
      <dgm:t>
        <a:bodyPr/>
        <a:lstStyle/>
        <a:p>
          <a:endParaRPr lang="en-US"/>
        </a:p>
      </dgm:t>
    </dgm:pt>
    <dgm:pt modelId="{8E54F24E-529D-493F-BFED-E5827548403D}">
      <dgm:prSet custT="1"/>
      <dgm:spPr/>
      <dgm:t>
        <a:bodyPr/>
        <a:lstStyle/>
        <a:p>
          <a:r>
            <a:rPr lang="en-US" sz="1400" dirty="0"/>
            <a:t>Social Studies Education</a:t>
          </a:r>
        </a:p>
      </dgm:t>
    </dgm:pt>
    <dgm:pt modelId="{5AD5EB48-D764-401C-B18F-EA5480EE3F15}" type="parTrans" cxnId="{407E7DD1-237E-453C-B9C5-F5C016C83A27}">
      <dgm:prSet/>
      <dgm:spPr/>
      <dgm:t>
        <a:bodyPr/>
        <a:lstStyle/>
        <a:p>
          <a:endParaRPr lang="en-US"/>
        </a:p>
      </dgm:t>
    </dgm:pt>
    <dgm:pt modelId="{6ACAC265-BBB3-4963-B20E-7C3B0AC2D883}" type="sibTrans" cxnId="{407E7DD1-237E-453C-B9C5-F5C016C83A27}">
      <dgm:prSet/>
      <dgm:spPr/>
      <dgm:t>
        <a:bodyPr/>
        <a:lstStyle/>
        <a:p>
          <a:endParaRPr lang="en-US"/>
        </a:p>
      </dgm:t>
    </dgm:pt>
    <dgm:pt modelId="{BC8BB144-999E-408D-8BCA-AD3ABAE3B13E}">
      <dgm:prSet custT="1"/>
      <dgm:spPr/>
      <dgm:t>
        <a:bodyPr/>
        <a:lstStyle/>
        <a:p>
          <a:r>
            <a:rPr lang="en-US" sz="1400" dirty="0"/>
            <a:t>TESOL</a:t>
          </a:r>
        </a:p>
      </dgm:t>
    </dgm:pt>
    <dgm:pt modelId="{B268191E-E1B7-4DBB-8EA6-D00D41300D20}" type="parTrans" cxnId="{DA41A8E8-555C-4AD0-90C7-158293D69C7F}">
      <dgm:prSet/>
      <dgm:spPr/>
      <dgm:t>
        <a:bodyPr/>
        <a:lstStyle/>
        <a:p>
          <a:endParaRPr lang="en-US"/>
        </a:p>
      </dgm:t>
    </dgm:pt>
    <dgm:pt modelId="{007684C4-4AA7-4EBB-A400-EEBFF316F311}" type="sibTrans" cxnId="{DA41A8E8-555C-4AD0-90C7-158293D69C7F}">
      <dgm:prSet/>
      <dgm:spPr/>
      <dgm:t>
        <a:bodyPr/>
        <a:lstStyle/>
        <a:p>
          <a:endParaRPr lang="en-US"/>
        </a:p>
      </dgm:t>
    </dgm:pt>
    <dgm:pt modelId="{B2356677-A6FD-437B-BB00-B4B0E3733E61}" type="pres">
      <dgm:prSet presAssocID="{48AF9F79-70C5-477D-AEE2-DFDD0B55805F}" presName="Name0" presStyleCnt="0">
        <dgm:presLayoutVars>
          <dgm:dir/>
          <dgm:animLvl val="lvl"/>
          <dgm:resizeHandles val="exact"/>
        </dgm:presLayoutVars>
      </dgm:prSet>
      <dgm:spPr/>
    </dgm:pt>
    <dgm:pt modelId="{1797C3AC-E381-4366-914E-722D5591564A}" type="pres">
      <dgm:prSet presAssocID="{E110C86C-31FC-46BF-98B5-F06516C2BFD6}" presName="composite" presStyleCnt="0"/>
      <dgm:spPr/>
    </dgm:pt>
    <dgm:pt modelId="{CAE99C56-B65D-4B9B-9FE1-9CA8D3FD0C49}" type="pres">
      <dgm:prSet presAssocID="{E110C86C-31FC-46BF-98B5-F06516C2BFD6}" presName="parTx" presStyleLbl="alignNode1" presStyleIdx="0" presStyleCnt="4">
        <dgm:presLayoutVars>
          <dgm:chMax val="0"/>
          <dgm:chPref val="0"/>
          <dgm:bulletEnabled val="1"/>
        </dgm:presLayoutVars>
      </dgm:prSet>
      <dgm:spPr/>
    </dgm:pt>
    <dgm:pt modelId="{16BEF740-F7AF-4FB5-A3B6-7B94A5C5845A}" type="pres">
      <dgm:prSet presAssocID="{E110C86C-31FC-46BF-98B5-F06516C2BFD6}" presName="desTx" presStyleLbl="alignAccFollowNode1" presStyleIdx="0" presStyleCnt="4">
        <dgm:presLayoutVars>
          <dgm:bulletEnabled val="1"/>
        </dgm:presLayoutVars>
      </dgm:prSet>
      <dgm:spPr/>
    </dgm:pt>
    <dgm:pt modelId="{8B74544B-F5DA-4426-B950-E388F8902659}" type="pres">
      <dgm:prSet presAssocID="{4EB636EC-637E-4377-BE61-E9E942AED5FB}" presName="space" presStyleCnt="0"/>
      <dgm:spPr/>
    </dgm:pt>
    <dgm:pt modelId="{EF574C8A-50D5-4101-9DDA-3979E5B1946D}" type="pres">
      <dgm:prSet presAssocID="{AA667F43-F352-4D0E-A8BC-3F296EB0CB1D}" presName="composite" presStyleCnt="0"/>
      <dgm:spPr/>
    </dgm:pt>
    <dgm:pt modelId="{8E50CD78-5053-40F2-B5B7-C33E2EB86CA9}" type="pres">
      <dgm:prSet presAssocID="{AA667F43-F352-4D0E-A8BC-3F296EB0CB1D}" presName="parTx" presStyleLbl="alignNode1" presStyleIdx="1" presStyleCnt="4">
        <dgm:presLayoutVars>
          <dgm:chMax val="0"/>
          <dgm:chPref val="0"/>
          <dgm:bulletEnabled val="1"/>
        </dgm:presLayoutVars>
      </dgm:prSet>
      <dgm:spPr/>
    </dgm:pt>
    <dgm:pt modelId="{59A8325B-F2E2-4E1F-952D-31C17DD3A255}" type="pres">
      <dgm:prSet presAssocID="{AA667F43-F352-4D0E-A8BC-3F296EB0CB1D}" presName="desTx" presStyleLbl="alignAccFollowNode1" presStyleIdx="1" presStyleCnt="4">
        <dgm:presLayoutVars>
          <dgm:bulletEnabled val="1"/>
        </dgm:presLayoutVars>
      </dgm:prSet>
      <dgm:spPr/>
    </dgm:pt>
    <dgm:pt modelId="{C4BD81E4-0E99-4857-A6A8-B9DCB11DCF06}" type="pres">
      <dgm:prSet presAssocID="{44266099-6129-4FA4-ACC2-2EC0B375C39E}" presName="space" presStyleCnt="0"/>
      <dgm:spPr/>
    </dgm:pt>
    <dgm:pt modelId="{FDECCD43-39D5-4E5F-A042-7617F4E40A14}" type="pres">
      <dgm:prSet presAssocID="{BB87BE31-8B2F-4621-BAE4-EAED68741439}" presName="composite" presStyleCnt="0"/>
      <dgm:spPr/>
    </dgm:pt>
    <dgm:pt modelId="{B26D9AD5-6674-4112-BF59-BF1C0B233DAE}" type="pres">
      <dgm:prSet presAssocID="{BB87BE31-8B2F-4621-BAE4-EAED68741439}" presName="parTx" presStyleLbl="alignNode1" presStyleIdx="2" presStyleCnt="4">
        <dgm:presLayoutVars>
          <dgm:chMax val="0"/>
          <dgm:chPref val="0"/>
          <dgm:bulletEnabled val="1"/>
        </dgm:presLayoutVars>
      </dgm:prSet>
      <dgm:spPr/>
    </dgm:pt>
    <dgm:pt modelId="{3B1950B0-A1CD-4263-A829-7AB7BBD45E79}" type="pres">
      <dgm:prSet presAssocID="{BB87BE31-8B2F-4621-BAE4-EAED68741439}" presName="desTx" presStyleLbl="alignAccFollowNode1" presStyleIdx="2" presStyleCnt="4">
        <dgm:presLayoutVars>
          <dgm:bulletEnabled val="1"/>
        </dgm:presLayoutVars>
      </dgm:prSet>
      <dgm:spPr/>
    </dgm:pt>
    <dgm:pt modelId="{13E6463A-1792-4AD0-981F-9575B2678991}" type="pres">
      <dgm:prSet presAssocID="{F97ABD7A-5985-4094-9948-6694A3257A0A}" presName="space" presStyleCnt="0"/>
      <dgm:spPr/>
    </dgm:pt>
    <dgm:pt modelId="{A502FEC0-E7E6-4DBF-9E5D-BB1DAAE971B9}" type="pres">
      <dgm:prSet presAssocID="{7DAE9E16-566C-4724-8BC6-A1AB62AC2B99}" presName="composite" presStyleCnt="0"/>
      <dgm:spPr/>
    </dgm:pt>
    <dgm:pt modelId="{32A8CB1C-FAF8-4DFC-8837-74A07DC22B1A}" type="pres">
      <dgm:prSet presAssocID="{7DAE9E16-566C-4724-8BC6-A1AB62AC2B99}" presName="parTx" presStyleLbl="alignNode1" presStyleIdx="3" presStyleCnt="4">
        <dgm:presLayoutVars>
          <dgm:chMax val="0"/>
          <dgm:chPref val="0"/>
          <dgm:bulletEnabled val="1"/>
        </dgm:presLayoutVars>
      </dgm:prSet>
      <dgm:spPr/>
    </dgm:pt>
    <dgm:pt modelId="{438CCFED-32AB-46A0-9C23-47D44E7466E0}" type="pres">
      <dgm:prSet presAssocID="{7DAE9E16-566C-4724-8BC6-A1AB62AC2B99}" presName="desTx" presStyleLbl="alignAccFollowNode1" presStyleIdx="3" presStyleCnt="4">
        <dgm:presLayoutVars>
          <dgm:bulletEnabled val="1"/>
        </dgm:presLayoutVars>
      </dgm:prSet>
      <dgm:spPr/>
    </dgm:pt>
  </dgm:ptLst>
  <dgm:cxnLst>
    <dgm:cxn modelId="{DEC1A800-6C96-45AC-A360-F533F04EC069}" srcId="{7DAE9E16-566C-4724-8BC6-A1AB62AC2B99}" destId="{B74E325F-9C94-41B3-B5B0-6393FEEAC0CC}" srcOrd="0" destOrd="0" parTransId="{8EE76B33-736A-4920-B1D4-52E12D785155}" sibTransId="{DA7245EF-B950-4938-B070-963798C7AD70}"/>
    <dgm:cxn modelId="{F3D3EA04-9CBC-445F-BF49-AD26ED2F27ED}" type="presOf" srcId="{CBB01CF3-D6D9-4D60-ABF8-18AE3E363552}" destId="{59A8325B-F2E2-4E1F-952D-31C17DD3A255}" srcOrd="0" destOrd="10" presId="urn:microsoft.com/office/officeart/2005/8/layout/hList1"/>
    <dgm:cxn modelId="{7FAA260D-38AF-478D-9E18-FFE37FCCD021}" type="presOf" srcId="{BC8BB144-999E-408D-8BCA-AD3ABAE3B13E}" destId="{438CCFED-32AB-46A0-9C23-47D44E7466E0}" srcOrd="0" destOrd="5" presId="urn:microsoft.com/office/officeart/2005/8/layout/hList1"/>
    <dgm:cxn modelId="{5DD51A0F-B0A3-4276-822C-43FB1E27F4C3}" srcId="{48AF9F79-70C5-477D-AEE2-DFDD0B55805F}" destId="{BB87BE31-8B2F-4621-BAE4-EAED68741439}" srcOrd="2" destOrd="0" parTransId="{69CF4BAE-9316-4C9D-B602-159C976A8941}" sibTransId="{F97ABD7A-5985-4094-9948-6694A3257A0A}"/>
    <dgm:cxn modelId="{909B4E11-6A63-4073-8188-3864D0F8B91F}" srcId="{36125C37-665F-4261-B4C3-90AC6FC051EC}" destId="{519AC998-A202-43E4-A171-5B0E1EE2B04A}" srcOrd="10" destOrd="0" parTransId="{598A91A3-8234-4F4B-86C8-E922848389D0}" sibTransId="{1FB11754-A08F-41C4-B1C4-1B7A329B3984}"/>
    <dgm:cxn modelId="{4E36861F-4F57-48FF-85AF-CBA7EF6CA320}" type="presOf" srcId="{A0E90685-B05F-44D9-BA00-9C9EF3D1E098}" destId="{59A8325B-F2E2-4E1F-952D-31C17DD3A255}" srcOrd="0" destOrd="5" presId="urn:microsoft.com/office/officeart/2005/8/layout/hList1"/>
    <dgm:cxn modelId="{FA122B21-A183-4D39-B625-5D8CAECE87BC}" type="presOf" srcId="{E9C8C798-46A7-4AC3-BC99-A472BBDC01C8}" destId="{438CCFED-32AB-46A0-9C23-47D44E7466E0}" srcOrd="0" destOrd="2" presId="urn:microsoft.com/office/officeart/2005/8/layout/hList1"/>
    <dgm:cxn modelId="{7EE9B221-B563-4F3C-AED2-BEBCF7CC664A}" srcId="{36125C37-665F-4261-B4C3-90AC6FC051EC}" destId="{CBB01CF3-D6D9-4D60-ABF8-18AE3E363552}" srcOrd="9" destOrd="0" parTransId="{0A559F53-C942-4877-A192-FE74700D0782}" sibTransId="{CF44276D-4F92-412E-BFA7-A0F6BC41B7E9}"/>
    <dgm:cxn modelId="{F7C4DB22-CF62-4CEB-B1B8-CFC61A7ED55B}" type="presOf" srcId="{A860F11E-DFE9-434F-A637-6A8A4107B592}" destId="{59A8325B-F2E2-4E1F-952D-31C17DD3A255}" srcOrd="0" destOrd="4" presId="urn:microsoft.com/office/officeart/2005/8/layout/hList1"/>
    <dgm:cxn modelId="{9E1A6827-668D-4F8B-AB0E-3C9D41BE0708}" srcId="{214A54F8-1932-4D4A-83B1-A62D4F563EC6}" destId="{31145106-3025-4EBE-8727-60220489DB6D}" srcOrd="2" destOrd="0" parTransId="{748113E0-B4E8-46A8-8082-00594D0FEE05}" sibTransId="{DCBEE688-5813-4FA1-BAEA-EFE5A4F2492C}"/>
    <dgm:cxn modelId="{21AED929-44A1-4C41-A9B3-15913AF1243C}" srcId="{36125C37-665F-4261-B4C3-90AC6FC051EC}" destId="{A860F11E-DFE9-434F-A637-6A8A4107B592}" srcOrd="3" destOrd="0" parTransId="{E1C92BB1-E220-42DE-8C55-9FE0B9704704}" sibTransId="{75718D76-4DDE-4C5D-9492-56FD569ED77A}"/>
    <dgm:cxn modelId="{940B0D33-E2E5-408F-A282-47984AD0438B}" srcId="{214A54F8-1932-4D4A-83B1-A62D4F563EC6}" destId="{116A99D3-5F22-450D-A2AA-7C49EBC83152}" srcOrd="0" destOrd="0" parTransId="{662FFA8E-1DFD-47DA-AF4F-7D6D6517C420}" sibTransId="{D13945DF-FA03-4724-B03B-67BD054B9FC3}"/>
    <dgm:cxn modelId="{A7A72338-D68C-48A0-ABDC-6BC4A84959FC}" type="presOf" srcId="{E3504156-6B84-4B89-85E5-72EF4135A919}" destId="{59A8325B-F2E2-4E1F-952D-31C17DD3A255}" srcOrd="0" destOrd="9" presId="urn:microsoft.com/office/officeart/2005/8/layout/hList1"/>
    <dgm:cxn modelId="{AF38F73B-A003-4F52-85CA-D782BAE88089}" srcId="{48AF9F79-70C5-477D-AEE2-DFDD0B55805F}" destId="{7DAE9E16-566C-4724-8BC6-A1AB62AC2B99}" srcOrd="3" destOrd="0" parTransId="{2690D76A-6162-43DC-A8B1-7E665B8F376A}" sibTransId="{A36AB7B7-39DD-47F7-B002-0D08A95E661A}"/>
    <dgm:cxn modelId="{DFB9BC3D-E594-4145-A233-94FDDF259DBB}" srcId="{36125C37-665F-4261-B4C3-90AC6FC051EC}" destId="{A0E90685-B05F-44D9-BA00-9C9EF3D1E098}" srcOrd="4" destOrd="0" parTransId="{A9B07368-70B3-49FB-8758-98FD6F1F89BF}" sibTransId="{EE9E641F-B683-470D-95AD-956497D0E319}"/>
    <dgm:cxn modelId="{896A295C-8CE3-48B3-8DEE-F02CA771AC35}" srcId="{B74E325F-9C94-41B3-B5B0-6393FEEAC0CC}" destId="{E9C8C798-46A7-4AC3-BC99-A472BBDC01C8}" srcOrd="1" destOrd="0" parTransId="{28804EE1-8F87-4FB0-B02A-50A5942CD9AA}" sibTransId="{8AF1712D-B69C-4F96-891A-190A4EE9DF84}"/>
    <dgm:cxn modelId="{10644764-5CE9-42FB-B467-DE2365CE587A}" srcId="{36125C37-665F-4261-B4C3-90AC6FC051EC}" destId="{937F31A3-787C-4629-86E9-7F5E93BB66B5}" srcOrd="6" destOrd="0" parTransId="{48833632-75F7-47C6-8AE5-3692824B605A}" sibTransId="{67450650-357B-44EC-B61D-039D1A688B78}"/>
    <dgm:cxn modelId="{12D51346-82D9-4475-A05D-0590B80E558D}" type="presOf" srcId="{AA667F43-F352-4D0E-A8BC-3F296EB0CB1D}" destId="{8E50CD78-5053-40F2-B5B7-C33E2EB86CA9}" srcOrd="0" destOrd="0" presId="urn:microsoft.com/office/officeart/2005/8/layout/hList1"/>
    <dgm:cxn modelId="{38860069-C617-4D9C-963C-5398178647BB}" type="presOf" srcId="{DCD615A2-B2FE-4089-8715-B6681360D951}" destId="{59A8325B-F2E2-4E1F-952D-31C17DD3A255}" srcOrd="0" destOrd="2" presId="urn:microsoft.com/office/officeart/2005/8/layout/hList1"/>
    <dgm:cxn modelId="{61A18F6D-51DC-4ACF-BF12-D9FC8F43463A}" type="presOf" srcId="{1A8B9852-B51B-47E9-851C-F3CCC3FB035F}" destId="{16BEF740-F7AF-4FB5-A3B6-7B94A5C5845A}" srcOrd="0" destOrd="2" presId="urn:microsoft.com/office/officeart/2005/8/layout/hList1"/>
    <dgm:cxn modelId="{05EBD06E-5FD3-457E-98AB-807B4F07D10C}" srcId="{36125C37-665F-4261-B4C3-90AC6FC051EC}" destId="{1397C44E-36F2-469F-9D91-7B42FA15824B}" srcOrd="5" destOrd="0" parTransId="{164CC7DB-9819-4146-8324-FF018756D3DA}" sibTransId="{F66AC4CB-D8E1-4783-A311-BA44B4E37BAC}"/>
    <dgm:cxn modelId="{AD26DD70-1D14-4B73-B3D4-9BF0CF859E3F}" srcId="{36125C37-665F-4261-B4C3-90AC6FC051EC}" destId="{D0E51B3E-B788-480B-AC6E-5173DCD3D53C}" srcOrd="2" destOrd="0" parTransId="{5A864D80-FF48-489C-9168-3388008A6279}" sibTransId="{2823D1C9-1DC0-4EB5-8043-EABAE3E2C704}"/>
    <dgm:cxn modelId="{87156779-A357-4AE7-A2DE-E20BA4B51225}" srcId="{214A54F8-1932-4D4A-83B1-A62D4F563EC6}" destId="{1A8B9852-B51B-47E9-851C-F3CCC3FB035F}" srcOrd="1" destOrd="0" parTransId="{EC959BDC-4ABE-4764-819B-EB6515CEF210}" sibTransId="{22C1114D-C88E-451D-A802-079E8D6CF2A2}"/>
    <dgm:cxn modelId="{823FC27E-1764-4189-AB70-F6B16FDB7016}" type="presOf" srcId="{059A6676-B2CC-41E7-8588-F2C6FB377720}" destId="{438CCFED-32AB-46A0-9C23-47D44E7466E0}" srcOrd="0" destOrd="1" presId="urn:microsoft.com/office/officeart/2005/8/layout/hList1"/>
    <dgm:cxn modelId="{F274F181-6625-406F-969E-C836A65EBD3C}" srcId="{48AF9F79-70C5-477D-AEE2-DFDD0B55805F}" destId="{E110C86C-31FC-46BF-98B5-F06516C2BFD6}" srcOrd="0" destOrd="0" parTransId="{1653E36C-9E7B-4CB0-8733-63670195BC78}" sibTransId="{4EB636EC-637E-4377-BE61-E9E942AED5FB}"/>
    <dgm:cxn modelId="{492E2282-6CAA-4E2D-8390-6DFEE60F3807}" type="presOf" srcId="{0738D2F9-7CF5-423B-A447-0E574C93AD82}" destId="{59A8325B-F2E2-4E1F-952D-31C17DD3A255}" srcOrd="0" destOrd="8" presId="urn:microsoft.com/office/officeart/2005/8/layout/hList1"/>
    <dgm:cxn modelId="{31EC0183-9776-42D9-A442-91E10FF227C5}" type="presOf" srcId="{7DAE9E16-566C-4724-8BC6-A1AB62AC2B99}" destId="{32A8CB1C-FAF8-4DFC-8837-74A07DC22B1A}" srcOrd="0" destOrd="0" presId="urn:microsoft.com/office/officeart/2005/8/layout/hList1"/>
    <dgm:cxn modelId="{B6AE2B84-8ED5-4098-B6F5-DBE0B4AFBE40}" type="presOf" srcId="{31145106-3025-4EBE-8727-60220489DB6D}" destId="{16BEF740-F7AF-4FB5-A3B6-7B94A5C5845A}" srcOrd="0" destOrd="3" presId="urn:microsoft.com/office/officeart/2005/8/layout/hList1"/>
    <dgm:cxn modelId="{78192690-8F57-4DCD-8EFF-BEE6E7C27FE1}" type="presOf" srcId="{1D57FC9D-E2EF-43A5-9D37-AB665806C21A}" destId="{3B1950B0-A1CD-4263-A829-7AB7BBD45E79}" srcOrd="0" destOrd="0" presId="urn:microsoft.com/office/officeart/2005/8/layout/hList1"/>
    <dgm:cxn modelId="{4DDCDB93-F694-445F-AD66-1FDB0AB455AF}" type="presOf" srcId="{116A99D3-5F22-450D-A2AA-7C49EBC83152}" destId="{16BEF740-F7AF-4FB5-A3B6-7B94A5C5845A}" srcOrd="0" destOrd="1" presId="urn:microsoft.com/office/officeart/2005/8/layout/hList1"/>
    <dgm:cxn modelId="{6F91C394-608A-4053-BD84-A2B3DE8EC3AE}" srcId="{48AF9F79-70C5-477D-AEE2-DFDD0B55805F}" destId="{AA667F43-F352-4D0E-A8BC-3F296EB0CB1D}" srcOrd="1" destOrd="0" parTransId="{CD996D15-60D8-4A01-A3CE-C2B3A4298D6C}" sibTransId="{44266099-6129-4FA4-ACC2-2EC0B375C39E}"/>
    <dgm:cxn modelId="{BC22A3A6-6EA0-4EA8-AC26-FFFE4029C462}" type="presOf" srcId="{BB87BE31-8B2F-4621-BAE4-EAED68741439}" destId="{B26D9AD5-6674-4112-BF59-BF1C0B233DAE}" srcOrd="0" destOrd="0" presId="urn:microsoft.com/office/officeart/2005/8/layout/hList1"/>
    <dgm:cxn modelId="{83C66AAB-CD38-4762-B725-B8AF54EF9A19}" srcId="{36125C37-665F-4261-B4C3-90AC6FC051EC}" destId="{643F8A0B-D1E2-4F7A-BA25-B11D3DC0D03A}" srcOrd="0" destOrd="0" parTransId="{DEA1F87A-843D-4834-B045-FA7A39B1F800}" sibTransId="{64B268A3-68CB-4583-AF6F-F060CBDDD07C}"/>
    <dgm:cxn modelId="{0E65C7B1-FEC1-489C-BA33-37AD840BAF9B}" srcId="{BB87BE31-8B2F-4621-BAE4-EAED68741439}" destId="{1D57FC9D-E2EF-43A5-9D37-AB665806C21A}" srcOrd="0" destOrd="0" parTransId="{9C06742C-3F24-4A39-99B1-9FA8240C5A37}" sibTransId="{9BBAA1CA-D140-4687-9F0C-073111A87C6F}"/>
    <dgm:cxn modelId="{5AFDBDB3-BB51-402E-B606-269B8CCB30B2}" srcId="{B74E325F-9C94-41B3-B5B0-6393FEEAC0CC}" destId="{059A6676-B2CC-41E7-8588-F2C6FB377720}" srcOrd="0" destOrd="0" parTransId="{BC50B00E-2A11-439E-9619-3DF63A74BB49}" sibTransId="{6E1C892F-8C91-4C8F-9809-97C6EF881EAE}"/>
    <dgm:cxn modelId="{83075FB5-ACC5-42C1-8D65-E41DE76B1A6F}" srcId="{AA667F43-F352-4D0E-A8BC-3F296EB0CB1D}" destId="{36125C37-665F-4261-B4C3-90AC6FC051EC}" srcOrd="0" destOrd="0" parTransId="{0CFED5B8-9D2A-49AB-957E-0CCE928A4DE9}" sibTransId="{347F50D4-0A83-4066-8324-22A538A367A2}"/>
    <dgm:cxn modelId="{EEAD94B9-6518-4B02-9FE0-F90B27453006}" type="presOf" srcId="{36125C37-665F-4261-B4C3-90AC6FC051EC}" destId="{59A8325B-F2E2-4E1F-952D-31C17DD3A255}" srcOrd="0" destOrd="0" presId="urn:microsoft.com/office/officeart/2005/8/layout/hList1"/>
    <dgm:cxn modelId="{0ED296BF-5DE6-4A88-99A4-D3FB9748AF83}" type="presOf" srcId="{48AF9F79-70C5-477D-AEE2-DFDD0B55805F}" destId="{B2356677-A6FD-437B-BB00-B4B0E3733E61}" srcOrd="0" destOrd="0" presId="urn:microsoft.com/office/officeart/2005/8/layout/hList1"/>
    <dgm:cxn modelId="{520601C2-5C9C-46EF-928F-843F913270DC}" srcId="{36125C37-665F-4261-B4C3-90AC6FC051EC}" destId="{0738D2F9-7CF5-423B-A447-0E574C93AD82}" srcOrd="7" destOrd="0" parTransId="{852D6431-2EE9-4A75-BD56-6696A0DF5E85}" sibTransId="{ED15AC35-8400-49DC-878D-609795CFA714}"/>
    <dgm:cxn modelId="{A082A6C5-AE2D-4216-B54F-900F2D396C06}" type="presOf" srcId="{BE25E7A7-4776-44D8-81CC-122ED22FAEC4}" destId="{438CCFED-32AB-46A0-9C23-47D44E7466E0}" srcOrd="0" destOrd="3" presId="urn:microsoft.com/office/officeart/2005/8/layout/hList1"/>
    <dgm:cxn modelId="{0FF394CE-81C4-4249-B2F0-561470374729}" srcId="{E110C86C-31FC-46BF-98B5-F06516C2BFD6}" destId="{214A54F8-1932-4D4A-83B1-A62D4F563EC6}" srcOrd="0" destOrd="0" parTransId="{B7EE8766-BC8A-472E-A4BD-D98757A92F87}" sibTransId="{7707EE8A-3D98-4CBA-B3A0-8EAC113BE7F1}"/>
    <dgm:cxn modelId="{F9E756CF-57F4-4F54-8718-5523A10CBDFE}" srcId="{B74E325F-9C94-41B3-B5B0-6393FEEAC0CC}" destId="{BE25E7A7-4776-44D8-81CC-122ED22FAEC4}" srcOrd="2" destOrd="0" parTransId="{E9AF48CA-31F4-4A42-8B5B-FDD3AD681C68}" sibTransId="{DE8BAB85-6B36-480F-9FBA-CCA29E5CBB3E}"/>
    <dgm:cxn modelId="{D01458D0-EBD0-4038-B793-5AB994698FC1}" type="presOf" srcId="{D0E51B3E-B788-480B-AC6E-5173DCD3D53C}" destId="{59A8325B-F2E2-4E1F-952D-31C17DD3A255}" srcOrd="0" destOrd="3" presId="urn:microsoft.com/office/officeart/2005/8/layout/hList1"/>
    <dgm:cxn modelId="{407E7DD1-237E-453C-B9C5-F5C016C83A27}" srcId="{B74E325F-9C94-41B3-B5B0-6393FEEAC0CC}" destId="{8E54F24E-529D-493F-BFED-E5827548403D}" srcOrd="3" destOrd="0" parTransId="{5AD5EB48-D764-401C-B18F-EA5480EE3F15}" sibTransId="{6ACAC265-BBB3-4963-B20E-7C3B0AC2D883}"/>
    <dgm:cxn modelId="{58DEB4D4-3CAA-45B0-9232-2C5A68B6E8F6}" type="presOf" srcId="{E110C86C-31FC-46BF-98B5-F06516C2BFD6}" destId="{CAE99C56-B65D-4B9B-9FE1-9CA8D3FD0C49}" srcOrd="0" destOrd="0" presId="urn:microsoft.com/office/officeart/2005/8/layout/hList1"/>
    <dgm:cxn modelId="{2AEDEFDA-D5C0-4E2E-95BD-C2FB19869B73}" srcId="{36125C37-665F-4261-B4C3-90AC6FC051EC}" destId="{DCD615A2-B2FE-4089-8715-B6681360D951}" srcOrd="1" destOrd="0" parTransId="{0E0B187E-9D0E-48CB-B72F-59E34163B998}" sibTransId="{84D0B1DD-9F5F-42DA-BC74-48FEBFF5AC33}"/>
    <dgm:cxn modelId="{6CCE49E1-847E-4266-BC9E-2A5E0F12D642}" type="presOf" srcId="{937F31A3-787C-4629-86E9-7F5E93BB66B5}" destId="{59A8325B-F2E2-4E1F-952D-31C17DD3A255}" srcOrd="0" destOrd="7" presId="urn:microsoft.com/office/officeart/2005/8/layout/hList1"/>
    <dgm:cxn modelId="{DA41A8E8-555C-4AD0-90C7-158293D69C7F}" srcId="{B74E325F-9C94-41B3-B5B0-6393FEEAC0CC}" destId="{BC8BB144-999E-408D-8BCA-AD3ABAE3B13E}" srcOrd="4" destOrd="0" parTransId="{B268191E-E1B7-4DBB-8EA6-D00D41300D20}" sibTransId="{007684C4-4AA7-4EBB-A400-EEBFF316F311}"/>
    <dgm:cxn modelId="{CA3526F0-6E85-4E7B-A5A5-2936E9A1D4B9}" type="presOf" srcId="{643F8A0B-D1E2-4F7A-BA25-B11D3DC0D03A}" destId="{59A8325B-F2E2-4E1F-952D-31C17DD3A255}" srcOrd="0" destOrd="1" presId="urn:microsoft.com/office/officeart/2005/8/layout/hList1"/>
    <dgm:cxn modelId="{FB8B74F1-E9E1-471E-B5F7-D45DBE23C4A0}" type="presOf" srcId="{B74E325F-9C94-41B3-B5B0-6393FEEAC0CC}" destId="{438CCFED-32AB-46A0-9C23-47D44E7466E0}" srcOrd="0" destOrd="0" presId="urn:microsoft.com/office/officeart/2005/8/layout/hList1"/>
    <dgm:cxn modelId="{CBB08BF8-7A08-440D-A58C-BE38A3609CF4}" type="presOf" srcId="{214A54F8-1932-4D4A-83B1-A62D4F563EC6}" destId="{16BEF740-F7AF-4FB5-A3B6-7B94A5C5845A}" srcOrd="0" destOrd="0" presId="urn:microsoft.com/office/officeart/2005/8/layout/hList1"/>
    <dgm:cxn modelId="{E950BFF8-355E-40D7-8655-AE18B60C2866}" type="presOf" srcId="{8E54F24E-529D-493F-BFED-E5827548403D}" destId="{438CCFED-32AB-46A0-9C23-47D44E7466E0}" srcOrd="0" destOrd="4" presId="urn:microsoft.com/office/officeart/2005/8/layout/hList1"/>
    <dgm:cxn modelId="{33B59FFB-F944-468B-B192-B9051C5AD6F5}" type="presOf" srcId="{1397C44E-36F2-469F-9D91-7B42FA15824B}" destId="{59A8325B-F2E2-4E1F-952D-31C17DD3A255}" srcOrd="0" destOrd="6" presId="urn:microsoft.com/office/officeart/2005/8/layout/hList1"/>
    <dgm:cxn modelId="{705438FD-365B-4ED5-AA9A-4C0A02F47DDD}" type="presOf" srcId="{519AC998-A202-43E4-A171-5B0E1EE2B04A}" destId="{59A8325B-F2E2-4E1F-952D-31C17DD3A255}" srcOrd="0" destOrd="11" presId="urn:microsoft.com/office/officeart/2005/8/layout/hList1"/>
    <dgm:cxn modelId="{DA58D0FE-EAC9-4064-B734-7A4D2125060A}" srcId="{36125C37-665F-4261-B4C3-90AC6FC051EC}" destId="{E3504156-6B84-4B89-85E5-72EF4135A919}" srcOrd="8" destOrd="0" parTransId="{7B823045-185A-46BF-A42D-5BBFF22E34D2}" sibTransId="{3867D21E-0625-443B-B4CC-EE79FC983009}"/>
    <dgm:cxn modelId="{397B3EE8-92FC-419B-9D6F-A65ECB90D313}" type="presParOf" srcId="{B2356677-A6FD-437B-BB00-B4B0E3733E61}" destId="{1797C3AC-E381-4366-914E-722D5591564A}" srcOrd="0" destOrd="0" presId="urn:microsoft.com/office/officeart/2005/8/layout/hList1"/>
    <dgm:cxn modelId="{35531E55-9110-4548-9733-2F1C26E07880}" type="presParOf" srcId="{1797C3AC-E381-4366-914E-722D5591564A}" destId="{CAE99C56-B65D-4B9B-9FE1-9CA8D3FD0C49}" srcOrd="0" destOrd="0" presId="urn:microsoft.com/office/officeart/2005/8/layout/hList1"/>
    <dgm:cxn modelId="{A5B3DD3D-DE37-4F39-88DB-D5B1217F3277}" type="presParOf" srcId="{1797C3AC-E381-4366-914E-722D5591564A}" destId="{16BEF740-F7AF-4FB5-A3B6-7B94A5C5845A}" srcOrd="1" destOrd="0" presId="urn:microsoft.com/office/officeart/2005/8/layout/hList1"/>
    <dgm:cxn modelId="{3E2284D1-5625-431B-99D5-06E742C4EA60}" type="presParOf" srcId="{B2356677-A6FD-437B-BB00-B4B0E3733E61}" destId="{8B74544B-F5DA-4426-B950-E388F8902659}" srcOrd="1" destOrd="0" presId="urn:microsoft.com/office/officeart/2005/8/layout/hList1"/>
    <dgm:cxn modelId="{8C451FE2-4151-4333-B9E1-7B1341E026CB}" type="presParOf" srcId="{B2356677-A6FD-437B-BB00-B4B0E3733E61}" destId="{EF574C8A-50D5-4101-9DDA-3979E5B1946D}" srcOrd="2" destOrd="0" presId="urn:microsoft.com/office/officeart/2005/8/layout/hList1"/>
    <dgm:cxn modelId="{F16E81FB-CC55-4F70-B760-7DD232493132}" type="presParOf" srcId="{EF574C8A-50D5-4101-9DDA-3979E5B1946D}" destId="{8E50CD78-5053-40F2-B5B7-C33E2EB86CA9}" srcOrd="0" destOrd="0" presId="urn:microsoft.com/office/officeart/2005/8/layout/hList1"/>
    <dgm:cxn modelId="{FA9A1B1D-BB68-4FB4-88E7-B21B9F1A02A6}" type="presParOf" srcId="{EF574C8A-50D5-4101-9DDA-3979E5B1946D}" destId="{59A8325B-F2E2-4E1F-952D-31C17DD3A255}" srcOrd="1" destOrd="0" presId="urn:microsoft.com/office/officeart/2005/8/layout/hList1"/>
    <dgm:cxn modelId="{5DD09086-1C68-49DB-BCFA-A473A645722D}" type="presParOf" srcId="{B2356677-A6FD-437B-BB00-B4B0E3733E61}" destId="{C4BD81E4-0E99-4857-A6A8-B9DCB11DCF06}" srcOrd="3" destOrd="0" presId="urn:microsoft.com/office/officeart/2005/8/layout/hList1"/>
    <dgm:cxn modelId="{24C3A3F9-1655-4FE0-B311-6668988BB17C}" type="presParOf" srcId="{B2356677-A6FD-437B-BB00-B4B0E3733E61}" destId="{FDECCD43-39D5-4E5F-A042-7617F4E40A14}" srcOrd="4" destOrd="0" presId="urn:microsoft.com/office/officeart/2005/8/layout/hList1"/>
    <dgm:cxn modelId="{8B024FBF-9C99-435D-B31F-832D6532451A}" type="presParOf" srcId="{FDECCD43-39D5-4E5F-A042-7617F4E40A14}" destId="{B26D9AD5-6674-4112-BF59-BF1C0B233DAE}" srcOrd="0" destOrd="0" presId="urn:microsoft.com/office/officeart/2005/8/layout/hList1"/>
    <dgm:cxn modelId="{59892312-A588-4CB3-81B2-A22A93D7539F}" type="presParOf" srcId="{FDECCD43-39D5-4E5F-A042-7617F4E40A14}" destId="{3B1950B0-A1CD-4263-A829-7AB7BBD45E79}" srcOrd="1" destOrd="0" presId="urn:microsoft.com/office/officeart/2005/8/layout/hList1"/>
    <dgm:cxn modelId="{BDCEFB22-D8E5-4ADB-B745-35113CF224C7}" type="presParOf" srcId="{B2356677-A6FD-437B-BB00-B4B0E3733E61}" destId="{13E6463A-1792-4AD0-981F-9575B2678991}" srcOrd="5" destOrd="0" presId="urn:microsoft.com/office/officeart/2005/8/layout/hList1"/>
    <dgm:cxn modelId="{ED1EF14C-84DE-4239-8DC8-85E614088D50}" type="presParOf" srcId="{B2356677-A6FD-437B-BB00-B4B0E3733E61}" destId="{A502FEC0-E7E6-4DBF-9E5D-BB1DAAE971B9}" srcOrd="6" destOrd="0" presId="urn:microsoft.com/office/officeart/2005/8/layout/hList1"/>
    <dgm:cxn modelId="{329F4B85-6891-486F-8115-9701F2A50B03}" type="presParOf" srcId="{A502FEC0-E7E6-4DBF-9E5D-BB1DAAE971B9}" destId="{32A8CB1C-FAF8-4DFC-8837-74A07DC22B1A}" srcOrd="0" destOrd="0" presId="urn:microsoft.com/office/officeart/2005/8/layout/hList1"/>
    <dgm:cxn modelId="{AD3C8840-14BD-40CF-8758-C76EB1FF406B}" type="presParOf" srcId="{A502FEC0-E7E6-4DBF-9E5D-BB1DAAE971B9}" destId="{438CCFED-32AB-46A0-9C23-47D44E7466E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D910A6-5F8D-4351-B051-83AA698EEC04}">
      <dsp:nvSpPr>
        <dsp:cNvPr id="0" name=""/>
        <dsp:cNvSpPr/>
      </dsp:nvSpPr>
      <dsp:spPr>
        <a:xfrm>
          <a:off x="2103120" y="1359"/>
          <a:ext cx="8412480" cy="1393787"/>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225" tIns="354022" rIns="163225" bIns="354022" numCol="1" spcCol="1270" anchor="ctr" anchorCtr="0">
          <a:noAutofit/>
        </a:bodyPr>
        <a:lstStyle/>
        <a:p>
          <a:pPr marL="0" lvl="0" indent="0" algn="l" defTabSz="1066800">
            <a:lnSpc>
              <a:spcPct val="90000"/>
            </a:lnSpc>
            <a:spcBef>
              <a:spcPct val="0"/>
            </a:spcBef>
            <a:spcAft>
              <a:spcPct val="35000"/>
            </a:spcAft>
            <a:buNone/>
          </a:pPr>
          <a:r>
            <a:rPr lang="en-US" sz="2400" kern="1200"/>
            <a:t>Share resources for internationalization</a:t>
          </a:r>
        </a:p>
      </dsp:txBody>
      <dsp:txXfrm>
        <a:off x="2103120" y="1359"/>
        <a:ext cx="8412480" cy="1393787"/>
      </dsp:txXfrm>
    </dsp:sp>
    <dsp:sp modelId="{3C883C1A-9ECF-4D2E-85CC-E221C1C81D28}">
      <dsp:nvSpPr>
        <dsp:cNvPr id="0" name=""/>
        <dsp:cNvSpPr/>
      </dsp:nvSpPr>
      <dsp:spPr>
        <a:xfrm>
          <a:off x="0" y="1359"/>
          <a:ext cx="2103120" cy="1393787"/>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1290" tIns="137675" rIns="111290" bIns="137675" numCol="1" spcCol="1270" anchor="ctr" anchorCtr="0">
          <a:noAutofit/>
        </a:bodyPr>
        <a:lstStyle/>
        <a:p>
          <a:pPr marL="0" lvl="0" indent="0" algn="ctr" defTabSz="1244600">
            <a:lnSpc>
              <a:spcPct val="90000"/>
            </a:lnSpc>
            <a:spcBef>
              <a:spcPct val="0"/>
            </a:spcBef>
            <a:spcAft>
              <a:spcPct val="35000"/>
            </a:spcAft>
            <a:buNone/>
          </a:pPr>
          <a:r>
            <a:rPr lang="en-US" sz="2800" kern="1200"/>
            <a:t>Share</a:t>
          </a:r>
        </a:p>
      </dsp:txBody>
      <dsp:txXfrm>
        <a:off x="0" y="1359"/>
        <a:ext cx="2103120" cy="1393787"/>
      </dsp:txXfrm>
    </dsp:sp>
    <dsp:sp modelId="{1C29C75D-5ECC-4800-ABB3-8A1F46D4F957}">
      <dsp:nvSpPr>
        <dsp:cNvPr id="0" name=""/>
        <dsp:cNvSpPr/>
      </dsp:nvSpPr>
      <dsp:spPr>
        <a:xfrm>
          <a:off x="2103120" y="1478775"/>
          <a:ext cx="8412480" cy="1393787"/>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225" tIns="354022" rIns="163225" bIns="354022" numCol="1" spcCol="1270" anchor="ctr" anchorCtr="0">
          <a:noAutofit/>
        </a:bodyPr>
        <a:lstStyle/>
        <a:p>
          <a:pPr marL="0" lvl="0" indent="0" algn="l" defTabSz="1066800">
            <a:lnSpc>
              <a:spcPct val="90000"/>
            </a:lnSpc>
            <a:spcBef>
              <a:spcPct val="0"/>
            </a:spcBef>
            <a:spcAft>
              <a:spcPct val="35000"/>
            </a:spcAft>
            <a:buNone/>
          </a:pPr>
          <a:r>
            <a:rPr lang="en-US" sz="2400" kern="1200"/>
            <a:t>Foster a welcoming and supportive environment for SOE international students, visitors, and scholars</a:t>
          </a:r>
        </a:p>
      </dsp:txBody>
      <dsp:txXfrm>
        <a:off x="2103120" y="1478775"/>
        <a:ext cx="8412480" cy="1393787"/>
      </dsp:txXfrm>
    </dsp:sp>
    <dsp:sp modelId="{9F118322-13A8-4BF6-888C-3553BC22A357}">
      <dsp:nvSpPr>
        <dsp:cNvPr id="0" name=""/>
        <dsp:cNvSpPr/>
      </dsp:nvSpPr>
      <dsp:spPr>
        <a:xfrm>
          <a:off x="0" y="1478775"/>
          <a:ext cx="2103120" cy="1393787"/>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1290" tIns="137675" rIns="111290" bIns="137675" numCol="1" spcCol="1270" anchor="ctr" anchorCtr="0">
          <a:noAutofit/>
        </a:bodyPr>
        <a:lstStyle/>
        <a:p>
          <a:pPr marL="0" lvl="0" indent="0" algn="ctr" defTabSz="1244600">
            <a:lnSpc>
              <a:spcPct val="90000"/>
            </a:lnSpc>
            <a:spcBef>
              <a:spcPct val="0"/>
            </a:spcBef>
            <a:spcAft>
              <a:spcPct val="35000"/>
            </a:spcAft>
            <a:buNone/>
          </a:pPr>
          <a:r>
            <a:rPr lang="en-US" sz="2800" kern="1200"/>
            <a:t>Foster</a:t>
          </a:r>
        </a:p>
      </dsp:txBody>
      <dsp:txXfrm>
        <a:off x="0" y="1478775"/>
        <a:ext cx="2103120" cy="1393787"/>
      </dsp:txXfrm>
    </dsp:sp>
    <dsp:sp modelId="{EF340528-7684-4513-97E2-57815F16ED15}">
      <dsp:nvSpPr>
        <dsp:cNvPr id="0" name=""/>
        <dsp:cNvSpPr/>
      </dsp:nvSpPr>
      <dsp:spPr>
        <a:xfrm>
          <a:off x="2103120" y="2956190"/>
          <a:ext cx="8412480" cy="1393787"/>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225" tIns="354022" rIns="163225" bIns="354022" numCol="1" spcCol="1270" anchor="ctr" anchorCtr="0">
          <a:noAutofit/>
        </a:bodyPr>
        <a:lstStyle/>
        <a:p>
          <a:pPr marL="0" lvl="0" indent="0" algn="l" defTabSz="1066800">
            <a:lnSpc>
              <a:spcPct val="90000"/>
            </a:lnSpc>
            <a:spcBef>
              <a:spcPct val="0"/>
            </a:spcBef>
            <a:spcAft>
              <a:spcPct val="35000"/>
            </a:spcAft>
            <a:buNone/>
          </a:pPr>
          <a:r>
            <a:rPr lang="en-US" sz="2400" kern="1200"/>
            <a:t>Promote SOE international collaborative opportunities</a:t>
          </a:r>
        </a:p>
      </dsp:txBody>
      <dsp:txXfrm>
        <a:off x="2103120" y="2956190"/>
        <a:ext cx="8412480" cy="1393787"/>
      </dsp:txXfrm>
    </dsp:sp>
    <dsp:sp modelId="{47D20620-9822-49D4-A813-AD2F0DBD19F8}">
      <dsp:nvSpPr>
        <dsp:cNvPr id="0" name=""/>
        <dsp:cNvSpPr/>
      </dsp:nvSpPr>
      <dsp:spPr>
        <a:xfrm>
          <a:off x="0" y="2956190"/>
          <a:ext cx="2103120" cy="1393787"/>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1290" tIns="137675" rIns="111290" bIns="137675" numCol="1" spcCol="1270" anchor="ctr" anchorCtr="0">
          <a:noAutofit/>
        </a:bodyPr>
        <a:lstStyle/>
        <a:p>
          <a:pPr marL="0" lvl="0" indent="0" algn="ctr" defTabSz="1244600">
            <a:lnSpc>
              <a:spcPct val="90000"/>
            </a:lnSpc>
            <a:spcBef>
              <a:spcPct val="0"/>
            </a:spcBef>
            <a:spcAft>
              <a:spcPct val="35000"/>
            </a:spcAft>
            <a:buNone/>
          </a:pPr>
          <a:r>
            <a:rPr lang="en-US" sz="2800" kern="1200"/>
            <a:t>Promote</a:t>
          </a:r>
        </a:p>
      </dsp:txBody>
      <dsp:txXfrm>
        <a:off x="0" y="2956190"/>
        <a:ext cx="2103120" cy="139378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A2F7C6-DE5F-4667-AC81-498E56A25431}">
      <dsp:nvSpPr>
        <dsp:cNvPr id="0" name=""/>
        <dsp:cNvSpPr/>
      </dsp:nvSpPr>
      <dsp:spPr>
        <a:xfrm>
          <a:off x="7223" y="248299"/>
          <a:ext cx="3705833" cy="1482333"/>
        </a:xfrm>
        <a:prstGeom prst="chevron">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21590" rIns="0" bIns="21590" numCol="1" spcCol="1270" anchor="ctr" anchorCtr="0">
          <a:noAutofit/>
        </a:bodyPr>
        <a:lstStyle/>
        <a:p>
          <a:pPr marL="0" lvl="0" indent="0" algn="ctr" defTabSz="1511300">
            <a:lnSpc>
              <a:spcPct val="90000"/>
            </a:lnSpc>
            <a:spcBef>
              <a:spcPct val="0"/>
            </a:spcBef>
            <a:spcAft>
              <a:spcPct val="35000"/>
            </a:spcAft>
            <a:buNone/>
          </a:pPr>
          <a:r>
            <a:rPr lang="en-US" sz="3400" kern="1200"/>
            <a:t>Dispositions</a:t>
          </a:r>
        </a:p>
      </dsp:txBody>
      <dsp:txXfrm>
        <a:off x="748390" y="248299"/>
        <a:ext cx="2223500" cy="1482333"/>
      </dsp:txXfrm>
    </dsp:sp>
    <dsp:sp modelId="{036EF6DA-7A26-4777-86D5-AB2FA0A95A52}">
      <dsp:nvSpPr>
        <dsp:cNvPr id="0" name=""/>
        <dsp:cNvSpPr/>
      </dsp:nvSpPr>
      <dsp:spPr>
        <a:xfrm>
          <a:off x="3231298" y="374298"/>
          <a:ext cx="3075841" cy="1230336"/>
        </a:xfrm>
        <a:prstGeom prst="chevron">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a:t>Assessed three times using CDAP form</a:t>
          </a:r>
        </a:p>
      </dsp:txBody>
      <dsp:txXfrm>
        <a:off x="3846466" y="374298"/>
        <a:ext cx="1845505" cy="1230336"/>
      </dsp:txXfrm>
    </dsp:sp>
    <dsp:sp modelId="{D69D852F-2DDD-4C2A-B72F-CFB84D309B39}">
      <dsp:nvSpPr>
        <dsp:cNvPr id="0" name=""/>
        <dsp:cNvSpPr/>
      </dsp:nvSpPr>
      <dsp:spPr>
        <a:xfrm>
          <a:off x="5876522" y="374298"/>
          <a:ext cx="3075841" cy="1230336"/>
        </a:xfrm>
        <a:prstGeom prst="chevron">
          <a:avLst/>
        </a:prstGeom>
        <a:solidFill>
          <a:schemeClr val="accent5">
            <a:tint val="40000"/>
            <a:alpha val="90000"/>
            <a:hueOff val="-842470"/>
            <a:satOff val="-2854"/>
            <a:lumOff val="-366"/>
            <a:alphaOff val="0"/>
          </a:schemeClr>
        </a:solidFill>
        <a:ln w="6350" cap="flat" cmpd="sng" algn="ctr">
          <a:solidFill>
            <a:schemeClr val="accent5">
              <a:tint val="40000"/>
              <a:alpha val="90000"/>
              <a:hueOff val="-842470"/>
              <a:satOff val="-2854"/>
              <a:lumOff val="-36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a:t>Professional Improvement Plan</a:t>
          </a:r>
        </a:p>
      </dsp:txBody>
      <dsp:txXfrm>
        <a:off x="6491690" y="374298"/>
        <a:ext cx="1845505" cy="1230336"/>
      </dsp:txXfrm>
    </dsp:sp>
    <dsp:sp modelId="{CF81A89B-F6E4-493E-A7B9-81D09CAAC3FE}">
      <dsp:nvSpPr>
        <dsp:cNvPr id="0" name=""/>
        <dsp:cNvSpPr/>
      </dsp:nvSpPr>
      <dsp:spPr>
        <a:xfrm>
          <a:off x="8521746" y="374298"/>
          <a:ext cx="3075841" cy="1230336"/>
        </a:xfrm>
        <a:prstGeom prst="chevron">
          <a:avLst/>
        </a:prstGeom>
        <a:solidFill>
          <a:schemeClr val="accent5">
            <a:tint val="40000"/>
            <a:alpha val="90000"/>
            <a:hueOff val="-1684941"/>
            <a:satOff val="-5708"/>
            <a:lumOff val="-732"/>
            <a:alphaOff val="0"/>
          </a:schemeClr>
        </a:solidFill>
        <a:ln w="6350" cap="flat" cmpd="sng" algn="ctr">
          <a:solidFill>
            <a:schemeClr val="accent5">
              <a:tint val="40000"/>
              <a:alpha val="90000"/>
              <a:hueOff val="-1684941"/>
              <a:satOff val="-5708"/>
              <a:lumOff val="-73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a:t>Dismissal from program</a:t>
          </a:r>
        </a:p>
      </dsp:txBody>
      <dsp:txXfrm>
        <a:off x="9136914" y="374298"/>
        <a:ext cx="1845505" cy="1230336"/>
      </dsp:txXfrm>
    </dsp:sp>
    <dsp:sp modelId="{DEFD5F50-C539-46CF-86EB-5EE2A2060B28}">
      <dsp:nvSpPr>
        <dsp:cNvPr id="0" name=""/>
        <dsp:cNvSpPr/>
      </dsp:nvSpPr>
      <dsp:spPr>
        <a:xfrm>
          <a:off x="7223" y="1938159"/>
          <a:ext cx="3705833" cy="1482333"/>
        </a:xfrm>
        <a:prstGeom prst="chevron">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21590" rIns="0" bIns="21590" numCol="1" spcCol="1270" anchor="ctr" anchorCtr="0">
          <a:noAutofit/>
        </a:bodyPr>
        <a:lstStyle/>
        <a:p>
          <a:pPr marL="0" lvl="0" indent="0" algn="ctr" defTabSz="1511300">
            <a:lnSpc>
              <a:spcPct val="90000"/>
            </a:lnSpc>
            <a:spcBef>
              <a:spcPct val="0"/>
            </a:spcBef>
            <a:spcAft>
              <a:spcPct val="35000"/>
            </a:spcAft>
            <a:buNone/>
          </a:pPr>
          <a:r>
            <a:rPr lang="en-US" sz="3400" kern="1200"/>
            <a:t>Code of Conduct</a:t>
          </a:r>
        </a:p>
      </dsp:txBody>
      <dsp:txXfrm>
        <a:off x="748390" y="1938159"/>
        <a:ext cx="2223500" cy="1482333"/>
      </dsp:txXfrm>
    </dsp:sp>
    <dsp:sp modelId="{6AA0F5D5-6B62-4A46-ACA0-E6C15C16C402}">
      <dsp:nvSpPr>
        <dsp:cNvPr id="0" name=""/>
        <dsp:cNvSpPr/>
      </dsp:nvSpPr>
      <dsp:spPr>
        <a:xfrm>
          <a:off x="3231298" y="2064158"/>
          <a:ext cx="3075841" cy="1230336"/>
        </a:xfrm>
        <a:prstGeom prst="chevron">
          <a:avLst/>
        </a:prstGeom>
        <a:solidFill>
          <a:schemeClr val="accent5">
            <a:tint val="40000"/>
            <a:alpha val="90000"/>
            <a:hueOff val="-2527411"/>
            <a:satOff val="-8562"/>
            <a:lumOff val="-1098"/>
            <a:alphaOff val="0"/>
          </a:schemeClr>
        </a:solidFill>
        <a:ln w="6350" cap="flat" cmpd="sng" algn="ctr">
          <a:solidFill>
            <a:schemeClr val="accent5">
              <a:tint val="40000"/>
              <a:alpha val="90000"/>
              <a:hueOff val="-2527411"/>
              <a:satOff val="-8562"/>
              <a:lumOff val="-109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a:t>UNCG Dean of Students Office</a:t>
          </a:r>
        </a:p>
      </dsp:txBody>
      <dsp:txXfrm>
        <a:off x="3846466" y="2064158"/>
        <a:ext cx="1845505" cy="1230336"/>
      </dsp:txXfrm>
    </dsp:sp>
    <dsp:sp modelId="{6428B160-7378-4413-9D5E-D66CCCAE15D7}">
      <dsp:nvSpPr>
        <dsp:cNvPr id="0" name=""/>
        <dsp:cNvSpPr/>
      </dsp:nvSpPr>
      <dsp:spPr>
        <a:xfrm>
          <a:off x="5876522" y="2064158"/>
          <a:ext cx="3075841" cy="1230336"/>
        </a:xfrm>
        <a:prstGeom prst="chevron">
          <a:avLst/>
        </a:prstGeom>
        <a:solidFill>
          <a:schemeClr val="accent5">
            <a:tint val="40000"/>
            <a:alpha val="90000"/>
            <a:hueOff val="-3369881"/>
            <a:satOff val="-11416"/>
            <a:lumOff val="-1464"/>
            <a:alphaOff val="0"/>
          </a:schemeClr>
        </a:solidFill>
        <a:ln w="6350" cap="flat" cmpd="sng" algn="ctr">
          <a:solidFill>
            <a:schemeClr val="accent5">
              <a:tint val="40000"/>
              <a:alpha val="90000"/>
              <a:hueOff val="-3369881"/>
              <a:satOff val="-11416"/>
              <a:lumOff val="-146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a:t>Who handles violations?</a:t>
          </a:r>
        </a:p>
      </dsp:txBody>
      <dsp:txXfrm>
        <a:off x="6491690" y="2064158"/>
        <a:ext cx="1845505" cy="1230336"/>
      </dsp:txXfrm>
    </dsp:sp>
    <dsp:sp modelId="{6DD800D1-5612-4D4B-A43A-BC9B627C3D76}">
      <dsp:nvSpPr>
        <dsp:cNvPr id="0" name=""/>
        <dsp:cNvSpPr/>
      </dsp:nvSpPr>
      <dsp:spPr>
        <a:xfrm>
          <a:off x="8521746" y="2064158"/>
          <a:ext cx="3075841" cy="1230336"/>
        </a:xfrm>
        <a:prstGeom prst="chevron">
          <a:avLst/>
        </a:prstGeom>
        <a:solidFill>
          <a:schemeClr val="accent5">
            <a:tint val="40000"/>
            <a:alpha val="90000"/>
            <a:hueOff val="-4212351"/>
            <a:satOff val="-14270"/>
            <a:lumOff val="-1830"/>
            <a:alphaOff val="0"/>
          </a:schemeClr>
        </a:solidFill>
        <a:ln w="6350" cap="flat" cmpd="sng" algn="ctr">
          <a:solidFill>
            <a:schemeClr val="accent5">
              <a:tint val="40000"/>
              <a:alpha val="90000"/>
              <a:hueOff val="-4212351"/>
              <a:satOff val="-14270"/>
              <a:lumOff val="-183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a:hlinkClick xmlns:r="http://schemas.openxmlformats.org/officeDocument/2006/relationships" r:id="rId1"/>
            </a:rPr>
            <a:t>sa.uncg.edu/dean</a:t>
          </a:r>
          <a:endParaRPr lang="en-US" sz="1800" kern="1200"/>
        </a:p>
      </dsp:txBody>
      <dsp:txXfrm>
        <a:off x="9136914" y="2064158"/>
        <a:ext cx="1845505" cy="1230336"/>
      </dsp:txXfrm>
    </dsp:sp>
    <dsp:sp modelId="{29F9E9A8-DE6F-446E-A70A-BC470F7907A1}">
      <dsp:nvSpPr>
        <dsp:cNvPr id="0" name=""/>
        <dsp:cNvSpPr/>
      </dsp:nvSpPr>
      <dsp:spPr>
        <a:xfrm>
          <a:off x="7223" y="3628019"/>
          <a:ext cx="3705833" cy="1482333"/>
        </a:xfrm>
        <a:prstGeom prst="chevron">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21590" rIns="0" bIns="21590" numCol="1" spcCol="1270" anchor="ctr" anchorCtr="0">
          <a:noAutofit/>
        </a:bodyPr>
        <a:lstStyle/>
        <a:p>
          <a:pPr marL="0" lvl="0" indent="0" algn="ctr" defTabSz="1511300">
            <a:lnSpc>
              <a:spcPct val="90000"/>
            </a:lnSpc>
            <a:spcBef>
              <a:spcPct val="0"/>
            </a:spcBef>
            <a:spcAft>
              <a:spcPct val="35000"/>
            </a:spcAft>
            <a:buNone/>
          </a:pPr>
          <a:r>
            <a:rPr lang="en-US" sz="3400" kern="1200"/>
            <a:t>Appeals</a:t>
          </a:r>
        </a:p>
      </dsp:txBody>
      <dsp:txXfrm>
        <a:off x="748390" y="3628019"/>
        <a:ext cx="2223500" cy="1482333"/>
      </dsp:txXfrm>
    </dsp:sp>
    <dsp:sp modelId="{802BFBF4-5733-4C6A-9B69-972FB06D7C6B}">
      <dsp:nvSpPr>
        <dsp:cNvPr id="0" name=""/>
        <dsp:cNvSpPr/>
      </dsp:nvSpPr>
      <dsp:spPr>
        <a:xfrm>
          <a:off x="3231298" y="3754018"/>
          <a:ext cx="3075841" cy="1230336"/>
        </a:xfrm>
        <a:prstGeom prst="chevron">
          <a:avLst/>
        </a:prstGeom>
        <a:solidFill>
          <a:schemeClr val="accent5">
            <a:tint val="40000"/>
            <a:alpha val="90000"/>
            <a:hueOff val="-5054821"/>
            <a:satOff val="-17124"/>
            <a:lumOff val="-2196"/>
            <a:alphaOff val="0"/>
          </a:schemeClr>
        </a:solidFill>
        <a:ln w="6350" cap="flat" cmpd="sng" algn="ctr">
          <a:solidFill>
            <a:schemeClr val="accent5">
              <a:tint val="40000"/>
              <a:alpha val="90000"/>
              <a:hueOff val="-5054821"/>
              <a:satOff val="-17124"/>
              <a:lumOff val="-219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a:t>Right to appeal</a:t>
          </a:r>
        </a:p>
      </dsp:txBody>
      <dsp:txXfrm>
        <a:off x="3846466" y="3754018"/>
        <a:ext cx="1845505" cy="1230336"/>
      </dsp:txXfrm>
    </dsp:sp>
    <dsp:sp modelId="{2DCDD3B2-7630-4884-94B2-DB0F80228E1C}">
      <dsp:nvSpPr>
        <dsp:cNvPr id="0" name=""/>
        <dsp:cNvSpPr/>
      </dsp:nvSpPr>
      <dsp:spPr>
        <a:xfrm>
          <a:off x="5876522" y="3754018"/>
          <a:ext cx="3075841" cy="1230336"/>
        </a:xfrm>
        <a:prstGeom prst="chevron">
          <a:avLst/>
        </a:prstGeom>
        <a:solidFill>
          <a:schemeClr val="accent5">
            <a:tint val="40000"/>
            <a:alpha val="90000"/>
            <a:hueOff val="-5897292"/>
            <a:satOff val="-19978"/>
            <a:lumOff val="-2562"/>
            <a:alphaOff val="0"/>
          </a:schemeClr>
        </a:solidFill>
        <a:ln w="6350" cap="flat" cmpd="sng" algn="ctr">
          <a:solidFill>
            <a:schemeClr val="accent5">
              <a:tint val="40000"/>
              <a:alpha val="90000"/>
              <a:hueOff val="-5897292"/>
              <a:satOff val="-19978"/>
              <a:lumOff val="-256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a:t>Must adhere to University’s grade appeal policy</a:t>
          </a:r>
        </a:p>
      </dsp:txBody>
      <dsp:txXfrm>
        <a:off x="6491690" y="3754018"/>
        <a:ext cx="1845505" cy="1230336"/>
      </dsp:txXfrm>
    </dsp:sp>
    <dsp:sp modelId="{4A23F88E-78C4-4933-83ED-2E741B49981C}">
      <dsp:nvSpPr>
        <dsp:cNvPr id="0" name=""/>
        <dsp:cNvSpPr/>
      </dsp:nvSpPr>
      <dsp:spPr>
        <a:xfrm>
          <a:off x="8521746" y="3754018"/>
          <a:ext cx="3075841" cy="1230336"/>
        </a:xfrm>
        <a:prstGeom prst="chevron">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6739762"/>
              <a:satOff val="-22832"/>
              <a:lumOff val="-29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11430" rIns="0" bIns="11430" numCol="1" spcCol="1270" anchor="t" anchorCtr="0">
          <a:noAutofit/>
        </a:bodyPr>
        <a:lstStyle/>
        <a:p>
          <a:pPr marL="0" lvl="0" indent="0" algn="l" defTabSz="800100">
            <a:lnSpc>
              <a:spcPct val="90000"/>
            </a:lnSpc>
            <a:spcBef>
              <a:spcPct val="0"/>
            </a:spcBef>
            <a:spcAft>
              <a:spcPct val="35000"/>
            </a:spcAft>
            <a:buNone/>
          </a:pPr>
          <a:r>
            <a:rPr lang="en-US" sz="1800" kern="1200"/>
            <a:t>Process for appeals</a:t>
          </a:r>
        </a:p>
        <a:p>
          <a:pPr marL="114300" lvl="1" indent="-114300" algn="l" defTabSz="622300">
            <a:lnSpc>
              <a:spcPct val="90000"/>
            </a:lnSpc>
            <a:spcBef>
              <a:spcPct val="0"/>
            </a:spcBef>
            <a:spcAft>
              <a:spcPct val="15000"/>
            </a:spcAft>
            <a:buChar char="•"/>
          </a:pPr>
          <a:r>
            <a:rPr lang="en-US" sz="1400" kern="1200"/>
            <a:t>Faculty Member</a:t>
          </a:r>
        </a:p>
        <a:p>
          <a:pPr marL="114300" lvl="1" indent="-114300" algn="l" defTabSz="622300">
            <a:lnSpc>
              <a:spcPct val="90000"/>
            </a:lnSpc>
            <a:spcBef>
              <a:spcPct val="0"/>
            </a:spcBef>
            <a:spcAft>
              <a:spcPct val="15000"/>
            </a:spcAft>
            <a:buChar char="•"/>
          </a:pPr>
          <a:r>
            <a:rPr lang="en-US" sz="1400" kern="1200" dirty="0"/>
            <a:t>Department Chair</a:t>
          </a:r>
        </a:p>
        <a:p>
          <a:pPr marL="114300" lvl="1" indent="-114300" algn="l" defTabSz="622300">
            <a:lnSpc>
              <a:spcPct val="90000"/>
            </a:lnSpc>
            <a:spcBef>
              <a:spcPct val="0"/>
            </a:spcBef>
            <a:spcAft>
              <a:spcPct val="15000"/>
            </a:spcAft>
            <a:buChar char="•"/>
          </a:pPr>
          <a:r>
            <a:rPr lang="en-US" sz="1400" kern="1200" dirty="0"/>
            <a:t>SOE Associate Dean</a:t>
          </a:r>
        </a:p>
      </dsp:txBody>
      <dsp:txXfrm>
        <a:off x="9136914" y="3754018"/>
        <a:ext cx="1845505" cy="123033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8C6075-D617-42D9-B247-2B2A1B4AD604}">
      <dsp:nvSpPr>
        <dsp:cNvPr id="0" name=""/>
        <dsp:cNvSpPr/>
      </dsp:nvSpPr>
      <dsp:spPr>
        <a:xfrm>
          <a:off x="0" y="439312"/>
          <a:ext cx="6089650" cy="2557800"/>
        </a:xfrm>
        <a:prstGeom prst="rect">
          <a:avLst/>
        </a:prstGeom>
        <a:solidFill>
          <a:schemeClr val="accent5">
            <a:alpha val="90000"/>
            <a:tint val="4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2625" tIns="583184" rIns="472625"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a:latin typeface="Verdana" panose="020B0604030504040204" pitchFamily="34" charset="0"/>
              <a:ea typeface="Verdana" panose="020B0604030504040204" pitchFamily="34" charset="0"/>
              <a:cs typeface="Verdana" panose="020B0604030504040204" pitchFamily="34" charset="0"/>
            </a:rPr>
            <a:t>Hardware</a:t>
          </a:r>
        </a:p>
        <a:p>
          <a:pPr marL="285750" lvl="1" indent="-285750" algn="l" defTabSz="1244600">
            <a:lnSpc>
              <a:spcPct val="90000"/>
            </a:lnSpc>
            <a:spcBef>
              <a:spcPct val="0"/>
            </a:spcBef>
            <a:spcAft>
              <a:spcPct val="15000"/>
            </a:spcAft>
            <a:buChar char="•"/>
          </a:pPr>
          <a:r>
            <a:rPr lang="en-US" sz="2800" kern="1200">
              <a:latin typeface="Verdana" panose="020B0604030504040204" pitchFamily="34" charset="0"/>
              <a:ea typeface="Verdana" panose="020B0604030504040204" pitchFamily="34" charset="0"/>
              <a:cs typeface="Verdana" panose="020B0604030504040204" pitchFamily="34" charset="0"/>
            </a:rPr>
            <a:t>Software</a:t>
          </a:r>
        </a:p>
        <a:p>
          <a:pPr marL="285750" lvl="1" indent="-285750" algn="l" defTabSz="1244600">
            <a:lnSpc>
              <a:spcPct val="90000"/>
            </a:lnSpc>
            <a:spcBef>
              <a:spcPct val="0"/>
            </a:spcBef>
            <a:spcAft>
              <a:spcPct val="15000"/>
            </a:spcAft>
            <a:buChar char="•"/>
          </a:pPr>
          <a:r>
            <a:rPr lang="en-US" sz="2800" kern="1200" dirty="0">
              <a:latin typeface="Verdana" panose="020B0604030504040204" pitchFamily="34" charset="0"/>
              <a:ea typeface="Verdana" panose="020B0604030504040204" pitchFamily="34" charset="0"/>
              <a:cs typeface="Verdana" panose="020B0604030504040204" pitchFamily="34" charset="0"/>
            </a:rPr>
            <a:t>Connectivity issues</a:t>
          </a:r>
        </a:p>
        <a:p>
          <a:pPr marL="285750" lvl="1" indent="-285750" algn="l" defTabSz="1244600">
            <a:lnSpc>
              <a:spcPct val="90000"/>
            </a:lnSpc>
            <a:spcBef>
              <a:spcPct val="0"/>
            </a:spcBef>
            <a:spcAft>
              <a:spcPct val="15000"/>
            </a:spcAft>
            <a:buChar char="•"/>
          </a:pPr>
          <a:r>
            <a:rPr lang="en-US" sz="2800" kern="1200" dirty="0">
              <a:latin typeface="Verdana" panose="020B0604030504040204" pitchFamily="34" charset="0"/>
              <a:ea typeface="Verdana" panose="020B0604030504040204" pitchFamily="34" charset="0"/>
              <a:cs typeface="Verdana" panose="020B0604030504040204" pitchFamily="34" charset="0"/>
            </a:rPr>
            <a:t>etc. </a:t>
          </a:r>
        </a:p>
      </dsp:txBody>
      <dsp:txXfrm>
        <a:off x="0" y="439312"/>
        <a:ext cx="6089650" cy="2557800"/>
      </dsp:txXfrm>
    </dsp:sp>
    <dsp:sp modelId="{94523662-B7A8-4121-9F19-07C8CDA2B3E5}">
      <dsp:nvSpPr>
        <dsp:cNvPr id="0" name=""/>
        <dsp:cNvSpPr/>
      </dsp:nvSpPr>
      <dsp:spPr>
        <a:xfrm>
          <a:off x="304482" y="26032"/>
          <a:ext cx="4262755" cy="826560"/>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122" tIns="0" rIns="161122" bIns="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Verdana" panose="020B0604030504040204" pitchFamily="34" charset="0"/>
              <a:ea typeface="Verdana" panose="020B0604030504040204" pitchFamily="34" charset="0"/>
              <a:cs typeface="Verdana" panose="020B0604030504040204" pitchFamily="34" charset="0"/>
            </a:rPr>
            <a:t>Technical assistance</a:t>
          </a:r>
        </a:p>
      </dsp:txBody>
      <dsp:txXfrm>
        <a:off x="344831" y="66381"/>
        <a:ext cx="4182057" cy="745862"/>
      </dsp:txXfrm>
    </dsp:sp>
    <dsp:sp modelId="{3CDF04EC-D4D7-443A-92F9-4CB739F13A47}">
      <dsp:nvSpPr>
        <dsp:cNvPr id="0" name=""/>
        <dsp:cNvSpPr/>
      </dsp:nvSpPr>
      <dsp:spPr>
        <a:xfrm>
          <a:off x="0" y="3561592"/>
          <a:ext cx="6089650" cy="1984500"/>
        </a:xfrm>
        <a:prstGeom prst="rect">
          <a:avLst/>
        </a:prstGeom>
        <a:solidFill>
          <a:schemeClr val="accent5">
            <a:alpha val="90000"/>
            <a:tint val="4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2625" tIns="583184" rIns="472625" bIns="199136" numCol="1" spcCol="1270" anchor="t" anchorCtr="0">
          <a:noAutofit/>
        </a:bodyPr>
        <a:lstStyle/>
        <a:p>
          <a:pPr marL="285750" lvl="1" indent="-285750" algn="l" defTabSz="1244600">
            <a:lnSpc>
              <a:spcPct val="90000"/>
            </a:lnSpc>
            <a:spcBef>
              <a:spcPct val="0"/>
            </a:spcBef>
            <a:spcAft>
              <a:spcPct val="15000"/>
            </a:spcAft>
            <a:buChar char="•"/>
          </a:pPr>
          <a:r>
            <a:rPr lang="en-US" sz="2800" b="0" kern="1200" dirty="0">
              <a:latin typeface="Verdana" panose="020B0604030504040204" pitchFamily="34" charset="0"/>
              <a:ea typeface="Verdana" panose="020B0604030504040204" pitchFamily="34" charset="0"/>
              <a:cs typeface="Verdana" panose="020B0604030504040204" pitchFamily="34" charset="0"/>
            </a:rPr>
            <a:t>include as much information about your request as possible</a:t>
          </a:r>
        </a:p>
      </dsp:txBody>
      <dsp:txXfrm>
        <a:off x="0" y="3561592"/>
        <a:ext cx="6089650" cy="1984500"/>
      </dsp:txXfrm>
    </dsp:sp>
    <dsp:sp modelId="{9E4544A6-0207-49D6-B546-5155A7404316}">
      <dsp:nvSpPr>
        <dsp:cNvPr id="0" name=""/>
        <dsp:cNvSpPr/>
      </dsp:nvSpPr>
      <dsp:spPr>
        <a:xfrm>
          <a:off x="304482" y="3148312"/>
          <a:ext cx="4262755" cy="826560"/>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122" tIns="0" rIns="161122" bIns="0" numCol="1" spcCol="1270" anchor="ctr" anchorCtr="0">
          <a:noAutofit/>
        </a:bodyPr>
        <a:lstStyle/>
        <a:p>
          <a:pPr marL="0" lvl="0" indent="0" algn="l" defTabSz="844550">
            <a:lnSpc>
              <a:spcPct val="90000"/>
            </a:lnSpc>
            <a:spcBef>
              <a:spcPct val="0"/>
            </a:spcBef>
            <a:spcAft>
              <a:spcPct val="35000"/>
            </a:spcAft>
            <a:buNone/>
          </a:pPr>
          <a:r>
            <a:rPr lang="en-US" sz="1900" kern="1200" dirty="0">
              <a:latin typeface="Verdana" panose="020B0604030504040204" pitchFamily="34" charset="0"/>
              <a:ea typeface="Verdana" panose="020B0604030504040204" pitchFamily="34" charset="0"/>
              <a:cs typeface="Verdana" panose="020B0604030504040204" pitchFamily="34" charset="0"/>
            </a:rPr>
            <a:t>Email </a:t>
          </a:r>
          <a:r>
            <a:rPr lang="en-US" sz="1900" b="1" kern="1200" dirty="0">
              <a:latin typeface="Verdana" panose="020B0604030504040204" pitchFamily="34" charset="0"/>
              <a:ea typeface="Verdana" panose="020B0604030504040204" pitchFamily="34" charset="0"/>
              <a:cs typeface="Verdana" panose="020B0604030504040204" pitchFamily="34" charset="0"/>
              <a:hlinkClick xmlns:r="http://schemas.openxmlformats.org/officeDocument/2006/relationships" r:id="rId1"/>
            </a:rPr>
            <a:t>soe-tech-l@uncg.edu</a:t>
          </a:r>
          <a:r>
            <a:rPr lang="en-US" sz="1900" b="1" kern="1200" dirty="0">
              <a:latin typeface="Verdana" panose="020B0604030504040204" pitchFamily="34" charset="0"/>
              <a:ea typeface="Verdana" panose="020B0604030504040204" pitchFamily="34" charset="0"/>
              <a:cs typeface="Verdana" panose="020B0604030504040204" pitchFamily="34" charset="0"/>
            </a:rPr>
            <a:t> </a:t>
          </a:r>
          <a:endParaRPr lang="en-US" sz="1900" kern="1200" dirty="0">
            <a:latin typeface="Verdana" panose="020B0604030504040204" pitchFamily="34" charset="0"/>
            <a:ea typeface="Verdana" panose="020B0604030504040204" pitchFamily="34" charset="0"/>
            <a:cs typeface="Verdana" panose="020B0604030504040204" pitchFamily="34" charset="0"/>
          </a:endParaRPr>
        </a:p>
      </dsp:txBody>
      <dsp:txXfrm>
        <a:off x="344831" y="3188661"/>
        <a:ext cx="4182057" cy="74586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C8703-A3C4-4C3F-ABD0-82DB4289FAAD}">
      <dsp:nvSpPr>
        <dsp:cNvPr id="0" name=""/>
        <dsp:cNvSpPr/>
      </dsp:nvSpPr>
      <dsp:spPr>
        <a:xfrm>
          <a:off x="0" y="403605"/>
          <a:ext cx="6089650" cy="14364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2625" tIns="395732" rIns="472625"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Lab 007 (20 Dell Desktops)</a:t>
          </a:r>
        </a:p>
        <a:p>
          <a:pPr marL="171450" lvl="1" indent="-171450" algn="l" defTabSz="844550">
            <a:lnSpc>
              <a:spcPct val="90000"/>
            </a:lnSpc>
            <a:spcBef>
              <a:spcPct val="0"/>
            </a:spcBef>
            <a:spcAft>
              <a:spcPct val="15000"/>
            </a:spcAft>
            <a:buChar char="•"/>
          </a:pPr>
          <a:r>
            <a:rPr lang="en-US" sz="1900" kern="1200"/>
            <a:t>Lab 221 (14 Dell Desktops)</a:t>
          </a:r>
        </a:p>
        <a:p>
          <a:pPr marL="171450" lvl="1" indent="-171450" algn="l" defTabSz="844550">
            <a:lnSpc>
              <a:spcPct val="90000"/>
            </a:lnSpc>
            <a:spcBef>
              <a:spcPct val="0"/>
            </a:spcBef>
            <a:spcAft>
              <a:spcPct val="15000"/>
            </a:spcAft>
            <a:buChar char="•"/>
          </a:pPr>
          <a:r>
            <a:rPr lang="en-US" sz="1900" kern="1200"/>
            <a:t>Lab 407 (20 iMacs)</a:t>
          </a:r>
        </a:p>
      </dsp:txBody>
      <dsp:txXfrm>
        <a:off x="0" y="403605"/>
        <a:ext cx="6089650" cy="1436400"/>
      </dsp:txXfrm>
    </dsp:sp>
    <dsp:sp modelId="{BA0E8272-003B-41F0-BE63-17DACA0D1E22}">
      <dsp:nvSpPr>
        <dsp:cNvPr id="0" name=""/>
        <dsp:cNvSpPr/>
      </dsp:nvSpPr>
      <dsp:spPr>
        <a:xfrm>
          <a:off x="304482" y="123165"/>
          <a:ext cx="4262755" cy="56088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1122" tIns="0" rIns="161122" bIns="0" numCol="1" spcCol="1270" anchor="ctr" anchorCtr="0">
          <a:noAutofit/>
        </a:bodyPr>
        <a:lstStyle/>
        <a:p>
          <a:pPr marL="0" lvl="0" indent="0" algn="l" defTabSz="844550">
            <a:lnSpc>
              <a:spcPct val="90000"/>
            </a:lnSpc>
            <a:spcBef>
              <a:spcPct val="0"/>
            </a:spcBef>
            <a:spcAft>
              <a:spcPct val="35000"/>
            </a:spcAft>
            <a:buNone/>
          </a:pPr>
          <a:r>
            <a:rPr lang="en-US" sz="1900" kern="1200"/>
            <a:t>Computer Labs</a:t>
          </a:r>
        </a:p>
      </dsp:txBody>
      <dsp:txXfrm>
        <a:off x="331862" y="150545"/>
        <a:ext cx="4207995" cy="506120"/>
      </dsp:txXfrm>
    </dsp:sp>
    <dsp:sp modelId="{05005245-DFA4-445F-A578-6FCE6D1C584E}">
      <dsp:nvSpPr>
        <dsp:cNvPr id="0" name=""/>
        <dsp:cNvSpPr/>
      </dsp:nvSpPr>
      <dsp:spPr>
        <a:xfrm>
          <a:off x="0" y="2223045"/>
          <a:ext cx="6089650" cy="1107225"/>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2625" tIns="395732" rIns="472625"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Cart #1 (30 Dell Laptops)</a:t>
          </a:r>
        </a:p>
        <a:p>
          <a:pPr marL="171450" lvl="1" indent="-171450" algn="l" defTabSz="844550">
            <a:lnSpc>
              <a:spcPct val="90000"/>
            </a:lnSpc>
            <a:spcBef>
              <a:spcPct val="0"/>
            </a:spcBef>
            <a:spcAft>
              <a:spcPct val="15000"/>
            </a:spcAft>
            <a:buChar char="•"/>
          </a:pPr>
          <a:r>
            <a:rPr lang="en-US" sz="1900" kern="1200"/>
            <a:t>Cart #2 (30 Dell Laptops)</a:t>
          </a:r>
        </a:p>
      </dsp:txBody>
      <dsp:txXfrm>
        <a:off x="0" y="2223045"/>
        <a:ext cx="6089650" cy="1107225"/>
      </dsp:txXfrm>
    </dsp:sp>
    <dsp:sp modelId="{89CF86EF-1B00-40B5-9042-FC040B56CAA0}">
      <dsp:nvSpPr>
        <dsp:cNvPr id="0" name=""/>
        <dsp:cNvSpPr/>
      </dsp:nvSpPr>
      <dsp:spPr>
        <a:xfrm>
          <a:off x="304482" y="1942605"/>
          <a:ext cx="4262755" cy="56088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1122" tIns="0" rIns="161122" bIns="0" numCol="1" spcCol="1270" anchor="ctr" anchorCtr="0">
          <a:noAutofit/>
        </a:bodyPr>
        <a:lstStyle/>
        <a:p>
          <a:pPr marL="0" lvl="0" indent="0" algn="l" defTabSz="844550">
            <a:lnSpc>
              <a:spcPct val="90000"/>
            </a:lnSpc>
            <a:spcBef>
              <a:spcPct val="0"/>
            </a:spcBef>
            <a:spcAft>
              <a:spcPct val="35000"/>
            </a:spcAft>
            <a:buNone/>
          </a:pPr>
          <a:r>
            <a:rPr lang="en-US" sz="1900" kern="1200"/>
            <a:t>Laptop Carts</a:t>
          </a:r>
        </a:p>
      </dsp:txBody>
      <dsp:txXfrm>
        <a:off x="331862" y="1969985"/>
        <a:ext cx="4207995" cy="506120"/>
      </dsp:txXfrm>
    </dsp:sp>
    <dsp:sp modelId="{93A5F9BC-C431-4721-8CC1-0B3F1D7E28B3}">
      <dsp:nvSpPr>
        <dsp:cNvPr id="0" name=""/>
        <dsp:cNvSpPr/>
      </dsp:nvSpPr>
      <dsp:spPr>
        <a:xfrm>
          <a:off x="0" y="3713310"/>
          <a:ext cx="6089650" cy="173565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2625" tIns="395732" rIns="472625"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1-4 People</a:t>
          </a:r>
        </a:p>
        <a:p>
          <a:pPr marL="171450" lvl="1" indent="-171450" algn="l" defTabSz="844550">
            <a:lnSpc>
              <a:spcPct val="90000"/>
            </a:lnSpc>
            <a:spcBef>
              <a:spcPct val="0"/>
            </a:spcBef>
            <a:spcAft>
              <a:spcPct val="15000"/>
            </a:spcAft>
            <a:buChar char="•"/>
          </a:pPr>
          <a:r>
            <a:rPr lang="en-US" sz="1900" kern="1200"/>
            <a:t>1-6 People</a:t>
          </a:r>
        </a:p>
        <a:p>
          <a:pPr marL="171450" lvl="1" indent="-171450" algn="l" defTabSz="844550">
            <a:lnSpc>
              <a:spcPct val="90000"/>
            </a:lnSpc>
            <a:spcBef>
              <a:spcPct val="0"/>
            </a:spcBef>
            <a:spcAft>
              <a:spcPct val="15000"/>
            </a:spcAft>
            <a:buChar char="•"/>
          </a:pPr>
          <a:r>
            <a:rPr lang="en-US" sz="1900" kern="1200"/>
            <a:t>6-10 People</a:t>
          </a:r>
        </a:p>
        <a:p>
          <a:pPr marL="171450" lvl="1" indent="-171450" algn="l" defTabSz="844550">
            <a:lnSpc>
              <a:spcPct val="90000"/>
            </a:lnSpc>
            <a:spcBef>
              <a:spcPct val="0"/>
            </a:spcBef>
            <a:spcAft>
              <a:spcPct val="15000"/>
            </a:spcAft>
            <a:buChar char="•"/>
          </a:pPr>
          <a:r>
            <a:rPr lang="en-US" sz="1900" kern="1200"/>
            <a:t>10-25 People</a:t>
          </a:r>
        </a:p>
      </dsp:txBody>
      <dsp:txXfrm>
        <a:off x="0" y="3713310"/>
        <a:ext cx="6089650" cy="1735650"/>
      </dsp:txXfrm>
    </dsp:sp>
    <dsp:sp modelId="{346551A5-6AE0-4323-84AD-80C3D6AC061B}">
      <dsp:nvSpPr>
        <dsp:cNvPr id="0" name=""/>
        <dsp:cNvSpPr/>
      </dsp:nvSpPr>
      <dsp:spPr>
        <a:xfrm>
          <a:off x="304482" y="3432870"/>
          <a:ext cx="4262755" cy="56088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1122" tIns="0" rIns="161122" bIns="0" numCol="1" spcCol="1270" anchor="ctr" anchorCtr="0">
          <a:noAutofit/>
        </a:bodyPr>
        <a:lstStyle/>
        <a:p>
          <a:pPr marL="0" lvl="0" indent="0" algn="l" defTabSz="844550">
            <a:lnSpc>
              <a:spcPct val="90000"/>
            </a:lnSpc>
            <a:spcBef>
              <a:spcPct val="0"/>
            </a:spcBef>
            <a:spcAft>
              <a:spcPct val="35000"/>
            </a:spcAft>
            <a:buNone/>
          </a:pPr>
          <a:r>
            <a:rPr lang="en-US" sz="1900" kern="1200"/>
            <a:t>Video Conference Equipment</a:t>
          </a:r>
        </a:p>
      </dsp:txBody>
      <dsp:txXfrm>
        <a:off x="331862" y="3460250"/>
        <a:ext cx="4207995" cy="50612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67FA64-2951-4732-940E-50BD20E7DAEE}">
      <dsp:nvSpPr>
        <dsp:cNvPr id="0" name=""/>
        <dsp:cNvSpPr/>
      </dsp:nvSpPr>
      <dsp:spPr>
        <a:xfrm>
          <a:off x="0" y="29953"/>
          <a:ext cx="6513603" cy="884520"/>
        </a:xfrm>
        <a:prstGeom prst="roundRect">
          <a:avLst/>
        </a:prstGeom>
        <a:solidFill>
          <a:srgbClr val="FFB71B"/>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Sofia Pro" panose="00000500000000000000" pitchFamily="50" charset="0"/>
            </a:rPr>
            <a:t>Canvas</a:t>
          </a:r>
        </a:p>
      </dsp:txBody>
      <dsp:txXfrm>
        <a:off x="43179" y="73132"/>
        <a:ext cx="6427245" cy="798162"/>
      </dsp:txXfrm>
    </dsp:sp>
    <dsp:sp modelId="{1ABAC353-1B82-4609-ADC0-5BDEBF7FB045}">
      <dsp:nvSpPr>
        <dsp:cNvPr id="0" name=""/>
        <dsp:cNvSpPr/>
      </dsp:nvSpPr>
      <dsp:spPr>
        <a:xfrm>
          <a:off x="0" y="1018153"/>
          <a:ext cx="6513603" cy="884520"/>
        </a:xfrm>
        <a:prstGeom prst="roundRect">
          <a:avLst/>
        </a:prstGeom>
        <a:solidFill>
          <a:srgbClr val="FFB71B"/>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latin typeface="Sofia Pro" panose="00000500000000000000" pitchFamily="50" charset="0"/>
            </a:rPr>
            <a:t>WebEx</a:t>
          </a:r>
        </a:p>
      </dsp:txBody>
      <dsp:txXfrm>
        <a:off x="43179" y="1061332"/>
        <a:ext cx="6427245" cy="798162"/>
      </dsp:txXfrm>
    </dsp:sp>
    <dsp:sp modelId="{3FA5E826-4A9F-4E43-83AA-6E47FBD7AADB}">
      <dsp:nvSpPr>
        <dsp:cNvPr id="0" name=""/>
        <dsp:cNvSpPr/>
      </dsp:nvSpPr>
      <dsp:spPr>
        <a:xfrm>
          <a:off x="0" y="2006353"/>
          <a:ext cx="6513603" cy="884520"/>
        </a:xfrm>
        <a:prstGeom prst="roundRect">
          <a:avLst/>
        </a:prstGeom>
        <a:solidFill>
          <a:srgbClr val="FFB71B"/>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latin typeface="Sofia Pro" panose="00000500000000000000" pitchFamily="50" charset="0"/>
            </a:rPr>
            <a:t>Box</a:t>
          </a:r>
        </a:p>
      </dsp:txBody>
      <dsp:txXfrm>
        <a:off x="43179" y="2049532"/>
        <a:ext cx="6427245" cy="798162"/>
      </dsp:txXfrm>
    </dsp:sp>
    <dsp:sp modelId="{5166CFD2-D17A-4B4A-A73A-66966A0933E9}">
      <dsp:nvSpPr>
        <dsp:cNvPr id="0" name=""/>
        <dsp:cNvSpPr/>
      </dsp:nvSpPr>
      <dsp:spPr>
        <a:xfrm>
          <a:off x="0" y="2994553"/>
          <a:ext cx="6513603" cy="884520"/>
        </a:xfrm>
        <a:prstGeom prst="roundRect">
          <a:avLst/>
        </a:prstGeom>
        <a:solidFill>
          <a:srgbClr val="FFB71B"/>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Sofia Pro" panose="00000500000000000000" pitchFamily="50" charset="0"/>
            </a:rPr>
            <a:t>Google Apps for Education</a:t>
          </a:r>
        </a:p>
      </dsp:txBody>
      <dsp:txXfrm>
        <a:off x="43179" y="3037732"/>
        <a:ext cx="6427245" cy="798162"/>
      </dsp:txXfrm>
    </dsp:sp>
    <dsp:sp modelId="{F214A98E-51DF-4DD4-B00F-F71954C45B82}">
      <dsp:nvSpPr>
        <dsp:cNvPr id="0" name=""/>
        <dsp:cNvSpPr/>
      </dsp:nvSpPr>
      <dsp:spPr>
        <a:xfrm>
          <a:off x="0" y="3982753"/>
          <a:ext cx="6513603" cy="884520"/>
        </a:xfrm>
        <a:prstGeom prst="roundRect">
          <a:avLst/>
        </a:prstGeom>
        <a:solidFill>
          <a:srgbClr val="FFB71B"/>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latin typeface="Sofia Pro" panose="00000500000000000000" pitchFamily="50" charset="0"/>
            </a:rPr>
            <a:t>Office 365</a:t>
          </a:r>
        </a:p>
      </dsp:txBody>
      <dsp:txXfrm>
        <a:off x="43179" y="4025932"/>
        <a:ext cx="6427245" cy="798162"/>
      </dsp:txXfrm>
    </dsp:sp>
    <dsp:sp modelId="{8E1B37F3-D7C5-470A-A5E4-994AA8594715}">
      <dsp:nvSpPr>
        <dsp:cNvPr id="0" name=""/>
        <dsp:cNvSpPr/>
      </dsp:nvSpPr>
      <dsp:spPr>
        <a:xfrm>
          <a:off x="0" y="4970953"/>
          <a:ext cx="6513603" cy="884520"/>
        </a:xfrm>
        <a:prstGeom prst="roundRect">
          <a:avLst/>
        </a:prstGeom>
        <a:solidFill>
          <a:srgbClr val="FFB71B"/>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latin typeface="Sofia Pro" panose="00000500000000000000" pitchFamily="50" charset="0"/>
            </a:rPr>
            <a:t>SoftChalk</a:t>
          </a:r>
        </a:p>
      </dsp:txBody>
      <dsp:txXfrm>
        <a:off x="43179" y="5014132"/>
        <a:ext cx="6427245" cy="79816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8D19F8-6FB2-464B-8984-5D7A673599D0}">
      <dsp:nvSpPr>
        <dsp:cNvPr id="0" name=""/>
        <dsp:cNvSpPr/>
      </dsp:nvSpPr>
      <dsp:spPr>
        <a:xfrm>
          <a:off x="0" y="15637"/>
          <a:ext cx="6089650" cy="839474"/>
        </a:xfrm>
        <a:prstGeom prst="roundRect">
          <a:avLst/>
        </a:prstGeom>
        <a:solidFill>
          <a:srgbClr val="0F2044"/>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Individual consultations </a:t>
          </a:r>
        </a:p>
      </dsp:txBody>
      <dsp:txXfrm>
        <a:off x="40980" y="56617"/>
        <a:ext cx="6007690" cy="757514"/>
      </dsp:txXfrm>
    </dsp:sp>
    <dsp:sp modelId="{E654C1E3-DCF0-401A-8AE9-4B1F9B5EB87D}">
      <dsp:nvSpPr>
        <dsp:cNvPr id="0" name=""/>
        <dsp:cNvSpPr/>
      </dsp:nvSpPr>
      <dsp:spPr>
        <a:xfrm>
          <a:off x="0" y="955912"/>
          <a:ext cx="6089650" cy="839474"/>
        </a:xfrm>
        <a:prstGeom prst="roundRect">
          <a:avLst/>
        </a:prstGeom>
        <a:solidFill>
          <a:srgbClr val="0F2044"/>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Scheduled workshops</a:t>
          </a:r>
        </a:p>
      </dsp:txBody>
      <dsp:txXfrm>
        <a:off x="40980" y="996892"/>
        <a:ext cx="6007690" cy="757514"/>
      </dsp:txXfrm>
    </dsp:sp>
    <dsp:sp modelId="{CF3DD0CC-D27E-430D-98F0-80691F99691F}">
      <dsp:nvSpPr>
        <dsp:cNvPr id="0" name=""/>
        <dsp:cNvSpPr/>
      </dsp:nvSpPr>
      <dsp:spPr>
        <a:xfrm>
          <a:off x="0" y="1896187"/>
          <a:ext cx="6089650" cy="839474"/>
        </a:xfrm>
        <a:prstGeom prst="roundRect">
          <a:avLst/>
        </a:prstGeom>
        <a:solidFill>
          <a:srgbClr val="0F2044"/>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“HOW-TO” demonstrations</a:t>
          </a:r>
        </a:p>
      </dsp:txBody>
      <dsp:txXfrm>
        <a:off x="40980" y="1937167"/>
        <a:ext cx="6007690" cy="757514"/>
      </dsp:txXfrm>
    </dsp:sp>
    <dsp:sp modelId="{430FA6EF-8B9F-4B95-A74F-B0D4B33D5CFF}">
      <dsp:nvSpPr>
        <dsp:cNvPr id="0" name=""/>
        <dsp:cNvSpPr/>
      </dsp:nvSpPr>
      <dsp:spPr>
        <a:xfrm>
          <a:off x="0" y="2836462"/>
          <a:ext cx="6089650" cy="839474"/>
        </a:xfrm>
        <a:prstGeom prst="roundRect">
          <a:avLst/>
        </a:prstGeom>
        <a:solidFill>
          <a:srgbClr val="0F2044"/>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Small group requests  </a:t>
          </a:r>
        </a:p>
      </dsp:txBody>
      <dsp:txXfrm>
        <a:off x="40980" y="2877442"/>
        <a:ext cx="6007690" cy="757514"/>
      </dsp:txXfrm>
    </dsp:sp>
    <dsp:sp modelId="{6BA5C44B-F874-487F-92D3-FA2247C742A3}">
      <dsp:nvSpPr>
        <dsp:cNvPr id="0" name=""/>
        <dsp:cNvSpPr/>
      </dsp:nvSpPr>
      <dsp:spPr>
        <a:xfrm>
          <a:off x="0" y="3776737"/>
          <a:ext cx="6089650" cy="839474"/>
        </a:xfrm>
        <a:prstGeom prst="roundRect">
          <a:avLst/>
        </a:prstGeom>
        <a:solidFill>
          <a:srgbClr val="0F2044"/>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Online training materials</a:t>
          </a:r>
        </a:p>
      </dsp:txBody>
      <dsp:txXfrm>
        <a:off x="40980" y="3817717"/>
        <a:ext cx="6007690" cy="757514"/>
      </dsp:txXfrm>
    </dsp:sp>
    <dsp:sp modelId="{24B56BDB-1A2C-44E9-803D-3FEC613BE8CC}">
      <dsp:nvSpPr>
        <dsp:cNvPr id="0" name=""/>
        <dsp:cNvSpPr/>
      </dsp:nvSpPr>
      <dsp:spPr>
        <a:xfrm>
          <a:off x="0" y="4717012"/>
          <a:ext cx="6089650" cy="839474"/>
        </a:xfrm>
        <a:prstGeom prst="roundRect">
          <a:avLst/>
        </a:prstGeom>
        <a:solidFill>
          <a:srgbClr val="0F2044"/>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Self-paced training materials</a:t>
          </a:r>
        </a:p>
      </dsp:txBody>
      <dsp:txXfrm>
        <a:off x="40980" y="4757992"/>
        <a:ext cx="6007690" cy="7575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D287A9-2F26-47C7-AA81-DD3C224C94F7}">
      <dsp:nvSpPr>
        <dsp:cNvPr id="0" name=""/>
        <dsp:cNvSpPr/>
      </dsp:nvSpPr>
      <dsp:spPr>
        <a:xfrm>
          <a:off x="0" y="460636"/>
          <a:ext cx="6248400" cy="20349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4945" tIns="395732" rIns="484945"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International Degree-Seeking and Exchange Students</a:t>
          </a:r>
        </a:p>
        <a:p>
          <a:pPr marL="171450" lvl="1" indent="-171450" algn="l" defTabSz="844550">
            <a:lnSpc>
              <a:spcPct val="90000"/>
            </a:lnSpc>
            <a:spcBef>
              <a:spcPct val="0"/>
            </a:spcBef>
            <a:spcAft>
              <a:spcPct val="15000"/>
            </a:spcAft>
            <a:buChar char="•"/>
          </a:pPr>
          <a:r>
            <a:rPr lang="en-US" sz="1900" kern="1200"/>
            <a:t>Visiting Scholars </a:t>
          </a:r>
        </a:p>
        <a:p>
          <a:pPr marL="171450" lvl="1" indent="-171450" algn="l" defTabSz="844550">
            <a:lnSpc>
              <a:spcPct val="90000"/>
            </a:lnSpc>
            <a:spcBef>
              <a:spcPct val="0"/>
            </a:spcBef>
            <a:spcAft>
              <a:spcPct val="15000"/>
            </a:spcAft>
            <a:buChar char="•"/>
          </a:pPr>
          <a:r>
            <a:rPr lang="en-US" sz="1900" kern="1200"/>
            <a:t>Short-Term Visiting Program</a:t>
          </a:r>
        </a:p>
        <a:p>
          <a:pPr marL="171450" lvl="1" indent="-171450" algn="l" defTabSz="844550">
            <a:lnSpc>
              <a:spcPct val="90000"/>
            </a:lnSpc>
            <a:spcBef>
              <a:spcPct val="0"/>
            </a:spcBef>
            <a:spcAft>
              <a:spcPct val="15000"/>
            </a:spcAft>
            <a:buChar char="•"/>
          </a:pPr>
          <a:r>
            <a:rPr lang="en-US" sz="1900" kern="1200"/>
            <a:t>International Visitors</a:t>
          </a:r>
        </a:p>
      </dsp:txBody>
      <dsp:txXfrm>
        <a:off x="0" y="460636"/>
        <a:ext cx="6248400" cy="2034900"/>
      </dsp:txXfrm>
    </dsp:sp>
    <dsp:sp modelId="{D27892E5-6B0A-48A7-B5C6-E65304B095CF}">
      <dsp:nvSpPr>
        <dsp:cNvPr id="0" name=""/>
        <dsp:cNvSpPr/>
      </dsp:nvSpPr>
      <dsp:spPr>
        <a:xfrm>
          <a:off x="312420" y="180196"/>
          <a:ext cx="4373880" cy="5608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322" tIns="0" rIns="165322" bIns="0" numCol="1" spcCol="1270" anchor="ctr" anchorCtr="0">
          <a:noAutofit/>
        </a:bodyPr>
        <a:lstStyle/>
        <a:p>
          <a:pPr marL="0" lvl="0" indent="0" algn="l" defTabSz="844550">
            <a:lnSpc>
              <a:spcPct val="90000"/>
            </a:lnSpc>
            <a:spcBef>
              <a:spcPct val="0"/>
            </a:spcBef>
            <a:spcAft>
              <a:spcPct val="35000"/>
            </a:spcAft>
            <a:buNone/>
          </a:pPr>
          <a:r>
            <a:rPr lang="en-US" sz="1900" b="1" kern="1200"/>
            <a:t>Incoming</a:t>
          </a:r>
          <a:endParaRPr lang="en-US" sz="1900" kern="1200"/>
        </a:p>
      </dsp:txBody>
      <dsp:txXfrm>
        <a:off x="339800" y="207576"/>
        <a:ext cx="4319120" cy="506120"/>
      </dsp:txXfrm>
    </dsp:sp>
    <dsp:sp modelId="{E854521B-6270-49DA-BACB-AEF8882E99CD}">
      <dsp:nvSpPr>
        <dsp:cNvPr id="0" name=""/>
        <dsp:cNvSpPr/>
      </dsp:nvSpPr>
      <dsp:spPr>
        <a:xfrm>
          <a:off x="0" y="2878576"/>
          <a:ext cx="6248400" cy="1107225"/>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4945" tIns="395732" rIns="484945"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Faculty/Scholar Abroad</a:t>
          </a:r>
        </a:p>
        <a:p>
          <a:pPr marL="171450" lvl="1" indent="-171450" algn="l" defTabSz="844550">
            <a:lnSpc>
              <a:spcPct val="90000"/>
            </a:lnSpc>
            <a:spcBef>
              <a:spcPct val="0"/>
            </a:spcBef>
            <a:spcAft>
              <a:spcPct val="15000"/>
            </a:spcAft>
            <a:buChar char="•"/>
          </a:pPr>
          <a:r>
            <a:rPr lang="en-US" sz="1900" kern="1200"/>
            <a:t>Short-Term and Semester/Year-Long Study Abroad</a:t>
          </a:r>
        </a:p>
      </dsp:txBody>
      <dsp:txXfrm>
        <a:off x="0" y="2878576"/>
        <a:ext cx="6248400" cy="1107225"/>
      </dsp:txXfrm>
    </dsp:sp>
    <dsp:sp modelId="{0A9D6CD4-A374-4663-ACB9-EE9A33F695EE}">
      <dsp:nvSpPr>
        <dsp:cNvPr id="0" name=""/>
        <dsp:cNvSpPr/>
      </dsp:nvSpPr>
      <dsp:spPr>
        <a:xfrm>
          <a:off x="312420" y="2598136"/>
          <a:ext cx="4373880" cy="5608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322" tIns="0" rIns="165322" bIns="0" numCol="1" spcCol="1270" anchor="ctr" anchorCtr="0">
          <a:noAutofit/>
        </a:bodyPr>
        <a:lstStyle/>
        <a:p>
          <a:pPr marL="0" lvl="0" indent="0" algn="l" defTabSz="844550">
            <a:lnSpc>
              <a:spcPct val="90000"/>
            </a:lnSpc>
            <a:spcBef>
              <a:spcPct val="0"/>
            </a:spcBef>
            <a:spcAft>
              <a:spcPct val="35000"/>
            </a:spcAft>
            <a:buNone/>
          </a:pPr>
          <a:r>
            <a:rPr lang="en-US" sz="1900" b="1" kern="1200"/>
            <a:t>Outgoing</a:t>
          </a:r>
          <a:endParaRPr lang="en-US" sz="1900" kern="1200"/>
        </a:p>
      </dsp:txBody>
      <dsp:txXfrm>
        <a:off x="339800" y="2625516"/>
        <a:ext cx="4319120" cy="506120"/>
      </dsp:txXfrm>
    </dsp:sp>
    <dsp:sp modelId="{053625F6-38F4-4F0A-866C-4BBB038C5595}">
      <dsp:nvSpPr>
        <dsp:cNvPr id="0" name=""/>
        <dsp:cNvSpPr/>
      </dsp:nvSpPr>
      <dsp:spPr>
        <a:xfrm>
          <a:off x="0" y="4368841"/>
          <a:ext cx="6248400" cy="1107225"/>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4945" tIns="395732" rIns="484945"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Collaboration with local K-12 schools</a:t>
          </a:r>
        </a:p>
        <a:p>
          <a:pPr marL="171450" lvl="1" indent="-171450" algn="l" defTabSz="844550">
            <a:lnSpc>
              <a:spcPct val="90000"/>
            </a:lnSpc>
            <a:spcBef>
              <a:spcPct val="0"/>
            </a:spcBef>
            <a:spcAft>
              <a:spcPct val="15000"/>
            </a:spcAft>
            <a:buChar char="•"/>
          </a:pPr>
          <a:r>
            <a:rPr lang="en-US" sz="1900" kern="1200"/>
            <a:t>Greensboro Chinese School</a:t>
          </a:r>
        </a:p>
      </dsp:txBody>
      <dsp:txXfrm>
        <a:off x="0" y="4368841"/>
        <a:ext cx="6248400" cy="1107225"/>
      </dsp:txXfrm>
    </dsp:sp>
    <dsp:sp modelId="{AD0E9100-8D0F-4984-AE55-82040F599273}">
      <dsp:nvSpPr>
        <dsp:cNvPr id="0" name=""/>
        <dsp:cNvSpPr/>
      </dsp:nvSpPr>
      <dsp:spPr>
        <a:xfrm>
          <a:off x="312420" y="4088401"/>
          <a:ext cx="4373880" cy="5608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322" tIns="0" rIns="165322" bIns="0" numCol="1" spcCol="1270" anchor="ctr" anchorCtr="0">
          <a:noAutofit/>
        </a:bodyPr>
        <a:lstStyle/>
        <a:p>
          <a:pPr marL="0" lvl="0" indent="0" algn="l" defTabSz="844550">
            <a:lnSpc>
              <a:spcPct val="90000"/>
            </a:lnSpc>
            <a:spcBef>
              <a:spcPct val="0"/>
            </a:spcBef>
            <a:spcAft>
              <a:spcPct val="35000"/>
            </a:spcAft>
            <a:buNone/>
          </a:pPr>
          <a:r>
            <a:rPr lang="en-US" sz="1900" b="1" kern="1200"/>
            <a:t>Local Engagement</a:t>
          </a:r>
          <a:endParaRPr lang="en-US" sz="1900" kern="1200"/>
        </a:p>
      </dsp:txBody>
      <dsp:txXfrm>
        <a:off x="339800" y="4115781"/>
        <a:ext cx="4319120" cy="5061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7FADB7-677B-4195-B48F-274C4C30138E}">
      <dsp:nvSpPr>
        <dsp:cNvPr id="0" name=""/>
        <dsp:cNvSpPr/>
      </dsp:nvSpPr>
      <dsp:spPr>
        <a:xfrm>
          <a:off x="859" y="1057346"/>
          <a:ext cx="3353897" cy="2012338"/>
        </a:xfrm>
        <a:prstGeom prst="rect">
          <a:avLst/>
        </a:prstGeom>
        <a:solidFill>
          <a:srgbClr val="0F2044"/>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solidFill>
                <a:schemeClr val="bg1"/>
              </a:solidFill>
            </a:rPr>
            <a:t>Office Hours</a:t>
          </a:r>
        </a:p>
        <a:p>
          <a:pPr marL="228600" lvl="1" indent="-228600" algn="l" defTabSz="889000">
            <a:lnSpc>
              <a:spcPct val="90000"/>
            </a:lnSpc>
            <a:spcBef>
              <a:spcPct val="0"/>
            </a:spcBef>
            <a:spcAft>
              <a:spcPct val="15000"/>
            </a:spcAft>
            <a:buChar char="•"/>
          </a:pPr>
          <a:r>
            <a:rPr lang="en-US" sz="2000" kern="1200" dirty="0">
              <a:solidFill>
                <a:schemeClr val="bg1"/>
              </a:solidFill>
            </a:rPr>
            <a:t>Monday-Friday </a:t>
          </a:r>
          <a:br>
            <a:rPr lang="en-US" sz="2000" kern="1200" dirty="0">
              <a:solidFill>
                <a:schemeClr val="bg1"/>
              </a:solidFill>
            </a:rPr>
          </a:br>
          <a:r>
            <a:rPr lang="en-US" sz="2000" kern="1200" dirty="0">
              <a:solidFill>
                <a:schemeClr val="bg1"/>
              </a:solidFill>
            </a:rPr>
            <a:t>8:00am-5:00pm</a:t>
          </a:r>
        </a:p>
      </dsp:txBody>
      <dsp:txXfrm>
        <a:off x="859" y="1057346"/>
        <a:ext cx="3353897" cy="2012338"/>
      </dsp:txXfrm>
    </dsp:sp>
    <dsp:sp modelId="{CAEC04DD-C7E9-412C-87F8-11E97DE9483A}">
      <dsp:nvSpPr>
        <dsp:cNvPr id="0" name=""/>
        <dsp:cNvSpPr/>
      </dsp:nvSpPr>
      <dsp:spPr>
        <a:xfrm>
          <a:off x="3690147" y="1057346"/>
          <a:ext cx="3353897" cy="2012338"/>
        </a:xfrm>
        <a:prstGeom prst="rect">
          <a:avLst/>
        </a:prstGeom>
        <a:solidFill>
          <a:srgbClr val="0F2044"/>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solidFill>
                <a:schemeClr val="bg1"/>
              </a:solidFill>
            </a:rPr>
            <a:t>Walk-in hours (Academic Advising)</a:t>
          </a:r>
        </a:p>
        <a:p>
          <a:pPr marL="228600" lvl="1" indent="-228600" algn="l" defTabSz="889000">
            <a:lnSpc>
              <a:spcPct val="90000"/>
            </a:lnSpc>
            <a:spcBef>
              <a:spcPct val="0"/>
            </a:spcBef>
            <a:spcAft>
              <a:spcPct val="15000"/>
            </a:spcAft>
            <a:buChar char="•"/>
          </a:pPr>
          <a:r>
            <a:rPr lang="en-US" sz="2000" kern="1200" dirty="0">
              <a:solidFill>
                <a:schemeClr val="bg1"/>
              </a:solidFill>
            </a:rPr>
            <a:t>Tuesdays 2:00-5:00 pm</a:t>
          </a:r>
        </a:p>
        <a:p>
          <a:pPr marL="228600" lvl="1" indent="-228600" algn="l" defTabSz="889000">
            <a:lnSpc>
              <a:spcPct val="90000"/>
            </a:lnSpc>
            <a:spcBef>
              <a:spcPct val="0"/>
            </a:spcBef>
            <a:spcAft>
              <a:spcPct val="15000"/>
            </a:spcAft>
            <a:buChar char="•"/>
          </a:pPr>
          <a:r>
            <a:rPr lang="en-US" sz="2000" kern="1200">
              <a:solidFill>
                <a:schemeClr val="bg1"/>
              </a:solidFill>
            </a:rPr>
            <a:t>Thursdays 9:00am-12:00pm</a:t>
          </a:r>
          <a:endParaRPr lang="en-US" sz="2000" kern="1200" dirty="0">
            <a:solidFill>
              <a:schemeClr val="bg1"/>
            </a:solidFill>
          </a:endParaRPr>
        </a:p>
      </dsp:txBody>
      <dsp:txXfrm>
        <a:off x="3690147" y="1057346"/>
        <a:ext cx="3353897" cy="2012338"/>
      </dsp:txXfrm>
    </dsp:sp>
    <dsp:sp modelId="{0995F012-BCA3-4F07-9142-BB1D86DA6AFE}">
      <dsp:nvSpPr>
        <dsp:cNvPr id="0" name=""/>
        <dsp:cNvSpPr/>
      </dsp:nvSpPr>
      <dsp:spPr>
        <a:xfrm>
          <a:off x="1307102" y="3405074"/>
          <a:ext cx="4430700" cy="2012338"/>
        </a:xfrm>
        <a:prstGeom prst="rect">
          <a:avLst/>
        </a:prstGeom>
        <a:solidFill>
          <a:srgbClr val="0F2044"/>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solidFill>
                <a:schemeClr val="bg1"/>
              </a:solidFill>
            </a:rPr>
            <a:t>Peak Advising times</a:t>
          </a:r>
        </a:p>
        <a:p>
          <a:pPr marL="228600" lvl="1" indent="-228600" algn="l" defTabSz="889000">
            <a:lnSpc>
              <a:spcPct val="90000"/>
            </a:lnSpc>
            <a:spcBef>
              <a:spcPct val="0"/>
            </a:spcBef>
            <a:spcAft>
              <a:spcPct val="15000"/>
            </a:spcAft>
            <a:buChar char="•"/>
          </a:pPr>
          <a:r>
            <a:rPr lang="en-US" sz="2000" kern="1200" dirty="0">
              <a:solidFill>
                <a:schemeClr val="bg1"/>
              </a:solidFill>
            </a:rPr>
            <a:t>Fall Advising: October 1-December 1</a:t>
          </a:r>
        </a:p>
        <a:p>
          <a:pPr marL="228600" lvl="1" indent="-228600" algn="l" defTabSz="889000">
            <a:lnSpc>
              <a:spcPct val="90000"/>
            </a:lnSpc>
            <a:spcBef>
              <a:spcPct val="0"/>
            </a:spcBef>
            <a:spcAft>
              <a:spcPct val="15000"/>
            </a:spcAft>
            <a:buChar char="•"/>
          </a:pPr>
          <a:r>
            <a:rPr lang="en-US" sz="2000" kern="1200" dirty="0">
              <a:solidFill>
                <a:schemeClr val="bg1"/>
              </a:solidFill>
            </a:rPr>
            <a:t>Spring Advising: March 1-May 1</a:t>
          </a:r>
        </a:p>
      </dsp:txBody>
      <dsp:txXfrm>
        <a:off x="1307102" y="3405074"/>
        <a:ext cx="4430700" cy="20123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82CE21-DC56-446B-A7D9-35253D34DA56}">
      <dsp:nvSpPr>
        <dsp:cNvPr id="0" name=""/>
        <dsp:cNvSpPr/>
      </dsp:nvSpPr>
      <dsp:spPr>
        <a:xfrm>
          <a:off x="0" y="423146"/>
          <a:ext cx="2891241" cy="1835938"/>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4931310-4560-412D-BE63-36527AE82474}">
      <dsp:nvSpPr>
        <dsp:cNvPr id="0" name=""/>
        <dsp:cNvSpPr/>
      </dsp:nvSpPr>
      <dsp:spPr>
        <a:xfrm>
          <a:off x="321249" y="728333"/>
          <a:ext cx="2891241" cy="1835938"/>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Processes applications</a:t>
          </a:r>
        </a:p>
      </dsp:txBody>
      <dsp:txXfrm>
        <a:off x="375022" y="782106"/>
        <a:ext cx="2783695" cy="1728392"/>
      </dsp:txXfrm>
    </dsp:sp>
    <dsp:sp modelId="{C8C6ADF2-AF20-48FD-8D78-B484E493D301}">
      <dsp:nvSpPr>
        <dsp:cNvPr id="0" name=""/>
        <dsp:cNvSpPr/>
      </dsp:nvSpPr>
      <dsp:spPr>
        <a:xfrm>
          <a:off x="3533740" y="423146"/>
          <a:ext cx="2891241" cy="1835938"/>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BABFFE7-E04C-433D-AB36-4A5BF8DA816C}">
      <dsp:nvSpPr>
        <dsp:cNvPr id="0" name=""/>
        <dsp:cNvSpPr/>
      </dsp:nvSpPr>
      <dsp:spPr>
        <a:xfrm>
          <a:off x="3854989" y="728333"/>
          <a:ext cx="2891241" cy="1835938"/>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Maintains various databases</a:t>
          </a:r>
        </a:p>
      </dsp:txBody>
      <dsp:txXfrm>
        <a:off x="3908762" y="782106"/>
        <a:ext cx="2783695" cy="1728392"/>
      </dsp:txXfrm>
    </dsp:sp>
    <dsp:sp modelId="{FCB70C13-E743-49D6-BB9A-66599B2FCA9C}">
      <dsp:nvSpPr>
        <dsp:cNvPr id="0" name=""/>
        <dsp:cNvSpPr/>
      </dsp:nvSpPr>
      <dsp:spPr>
        <a:xfrm>
          <a:off x="7067480" y="423146"/>
          <a:ext cx="2891241" cy="1835938"/>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5EA1B5F-76F5-4504-9A42-8A96433FFF5D}">
      <dsp:nvSpPr>
        <dsp:cNvPr id="0" name=""/>
        <dsp:cNvSpPr/>
      </dsp:nvSpPr>
      <dsp:spPr>
        <a:xfrm>
          <a:off x="7388729" y="728333"/>
          <a:ext cx="2891241" cy="1835938"/>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Provide data</a:t>
          </a:r>
        </a:p>
      </dsp:txBody>
      <dsp:txXfrm>
        <a:off x="7442502" y="782106"/>
        <a:ext cx="2783695" cy="17283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82CE21-DC56-446B-A7D9-35253D34DA56}">
      <dsp:nvSpPr>
        <dsp:cNvPr id="0" name=""/>
        <dsp:cNvSpPr/>
      </dsp:nvSpPr>
      <dsp:spPr>
        <a:xfrm>
          <a:off x="438705" y="1612"/>
          <a:ext cx="4029668" cy="2558839"/>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4931310-4560-412D-BE63-36527AE82474}">
      <dsp:nvSpPr>
        <dsp:cNvPr id="0" name=""/>
        <dsp:cNvSpPr/>
      </dsp:nvSpPr>
      <dsp:spPr>
        <a:xfrm>
          <a:off x="886446" y="426966"/>
          <a:ext cx="4029668" cy="2558839"/>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n-US" sz="5700" kern="1200" dirty="0"/>
            <a:t>Liaison</a:t>
          </a:r>
        </a:p>
      </dsp:txBody>
      <dsp:txXfrm>
        <a:off x="961392" y="501912"/>
        <a:ext cx="3879776" cy="2408947"/>
      </dsp:txXfrm>
    </dsp:sp>
    <dsp:sp modelId="{C8C6ADF2-AF20-48FD-8D78-B484E493D301}">
      <dsp:nvSpPr>
        <dsp:cNvPr id="0" name=""/>
        <dsp:cNvSpPr/>
      </dsp:nvSpPr>
      <dsp:spPr>
        <a:xfrm>
          <a:off x="5363855" y="1612"/>
          <a:ext cx="4029668" cy="2558839"/>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BABFFE7-E04C-433D-AB36-4A5BF8DA816C}">
      <dsp:nvSpPr>
        <dsp:cNvPr id="0" name=""/>
        <dsp:cNvSpPr/>
      </dsp:nvSpPr>
      <dsp:spPr>
        <a:xfrm>
          <a:off x="5811596" y="426966"/>
          <a:ext cx="4029668" cy="2558839"/>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n-US" sz="5700" kern="1200" dirty="0"/>
            <a:t>Placements</a:t>
          </a:r>
        </a:p>
      </dsp:txBody>
      <dsp:txXfrm>
        <a:off x="5886542" y="501912"/>
        <a:ext cx="3879776" cy="24089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82CE21-DC56-446B-A7D9-35253D34DA56}">
      <dsp:nvSpPr>
        <dsp:cNvPr id="0" name=""/>
        <dsp:cNvSpPr/>
      </dsp:nvSpPr>
      <dsp:spPr>
        <a:xfrm>
          <a:off x="0" y="423146"/>
          <a:ext cx="2891241" cy="1835938"/>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4931310-4560-412D-BE63-36527AE82474}">
      <dsp:nvSpPr>
        <dsp:cNvPr id="0" name=""/>
        <dsp:cNvSpPr/>
      </dsp:nvSpPr>
      <dsp:spPr>
        <a:xfrm>
          <a:off x="321249" y="728333"/>
          <a:ext cx="2891241" cy="1835938"/>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Coordinates recruitment activities</a:t>
          </a:r>
        </a:p>
      </dsp:txBody>
      <dsp:txXfrm>
        <a:off x="375022" y="782106"/>
        <a:ext cx="2783695" cy="1728392"/>
      </dsp:txXfrm>
    </dsp:sp>
    <dsp:sp modelId="{C8C6ADF2-AF20-48FD-8D78-B484E493D301}">
      <dsp:nvSpPr>
        <dsp:cNvPr id="0" name=""/>
        <dsp:cNvSpPr/>
      </dsp:nvSpPr>
      <dsp:spPr>
        <a:xfrm>
          <a:off x="3533740" y="423146"/>
          <a:ext cx="2891241" cy="1835938"/>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BABFFE7-E04C-433D-AB36-4A5BF8DA816C}">
      <dsp:nvSpPr>
        <dsp:cNvPr id="0" name=""/>
        <dsp:cNvSpPr/>
      </dsp:nvSpPr>
      <dsp:spPr>
        <a:xfrm>
          <a:off x="3854989" y="728333"/>
          <a:ext cx="2891241" cy="1835938"/>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Collaborates on admissions events and recruitment activities</a:t>
          </a:r>
        </a:p>
      </dsp:txBody>
      <dsp:txXfrm>
        <a:off x="3908762" y="782106"/>
        <a:ext cx="2783695" cy="1728392"/>
      </dsp:txXfrm>
    </dsp:sp>
    <dsp:sp modelId="{FCB70C13-E743-49D6-BB9A-66599B2FCA9C}">
      <dsp:nvSpPr>
        <dsp:cNvPr id="0" name=""/>
        <dsp:cNvSpPr/>
      </dsp:nvSpPr>
      <dsp:spPr>
        <a:xfrm>
          <a:off x="7067480" y="423146"/>
          <a:ext cx="2891241" cy="1835938"/>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5EA1B5F-76F5-4504-9A42-8A96433FFF5D}">
      <dsp:nvSpPr>
        <dsp:cNvPr id="0" name=""/>
        <dsp:cNvSpPr/>
      </dsp:nvSpPr>
      <dsp:spPr>
        <a:xfrm>
          <a:off x="7388729" y="728333"/>
          <a:ext cx="2891241" cy="1835938"/>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Initiates contact with potential applicants</a:t>
          </a:r>
        </a:p>
      </dsp:txBody>
      <dsp:txXfrm>
        <a:off x="7442502" y="782106"/>
        <a:ext cx="2783695" cy="17283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C99E2D-AD7B-414B-A8F1-FED0A73CF798}">
      <dsp:nvSpPr>
        <dsp:cNvPr id="0" name=""/>
        <dsp:cNvSpPr/>
      </dsp:nvSpPr>
      <dsp:spPr>
        <a:xfrm>
          <a:off x="1195318" y="901604"/>
          <a:ext cx="2385550" cy="2385550"/>
        </a:xfrm>
        <a:prstGeom prst="arc">
          <a:avLst>
            <a:gd name="adj1" fmla="val 13200000"/>
            <a:gd name="adj2" fmla="val 1920000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4C1127-8D76-4A52-AC5E-50FB9EEAEA41}">
      <dsp:nvSpPr>
        <dsp:cNvPr id="0" name=""/>
        <dsp:cNvSpPr/>
      </dsp:nvSpPr>
      <dsp:spPr>
        <a:xfrm>
          <a:off x="1195318" y="901604"/>
          <a:ext cx="2385550" cy="2385550"/>
        </a:xfrm>
        <a:prstGeom prst="arc">
          <a:avLst>
            <a:gd name="adj1" fmla="val 2400000"/>
            <a:gd name="adj2" fmla="val 840000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A70F11-D4DC-4FE6-A503-B674ABFF8AD4}">
      <dsp:nvSpPr>
        <dsp:cNvPr id="0" name=""/>
        <dsp:cNvSpPr/>
      </dsp:nvSpPr>
      <dsp:spPr>
        <a:xfrm>
          <a:off x="2543" y="1331003"/>
          <a:ext cx="4771100" cy="152675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dirty="0">
              <a:latin typeface="Sofia Pro" panose="00000500000000000000" pitchFamily="50" charset="0"/>
            </a:rPr>
            <a:t>At least once a semester required meeting</a:t>
          </a:r>
        </a:p>
      </dsp:txBody>
      <dsp:txXfrm>
        <a:off x="2543" y="1331003"/>
        <a:ext cx="4771100" cy="1526752"/>
      </dsp:txXfrm>
    </dsp:sp>
    <dsp:sp modelId="{EB6C90BA-1BF3-4FF1-9A4C-A3981EC2A737}">
      <dsp:nvSpPr>
        <dsp:cNvPr id="0" name=""/>
        <dsp:cNvSpPr/>
      </dsp:nvSpPr>
      <dsp:spPr>
        <a:xfrm>
          <a:off x="6968349" y="901604"/>
          <a:ext cx="2385550" cy="2385550"/>
        </a:xfrm>
        <a:prstGeom prst="arc">
          <a:avLst>
            <a:gd name="adj1" fmla="val 13200000"/>
            <a:gd name="adj2" fmla="val 1920000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CD2012-23B0-49A0-83F8-7EE2BB300482}">
      <dsp:nvSpPr>
        <dsp:cNvPr id="0" name=""/>
        <dsp:cNvSpPr/>
      </dsp:nvSpPr>
      <dsp:spPr>
        <a:xfrm>
          <a:off x="6968349" y="901604"/>
          <a:ext cx="2385550" cy="2385550"/>
        </a:xfrm>
        <a:prstGeom prst="arc">
          <a:avLst>
            <a:gd name="adj1" fmla="val 2400000"/>
            <a:gd name="adj2" fmla="val 840000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F3BAD3-81E6-45C0-9CA8-BA255E332A48}">
      <dsp:nvSpPr>
        <dsp:cNvPr id="0" name=""/>
        <dsp:cNvSpPr/>
      </dsp:nvSpPr>
      <dsp:spPr>
        <a:xfrm>
          <a:off x="5775574" y="1331003"/>
          <a:ext cx="4771100" cy="152675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dirty="0">
              <a:latin typeface="Sofia Pro" panose="00000500000000000000" pitchFamily="50" charset="0"/>
            </a:rPr>
            <a:t>Available for questions via email, phone, or google chat</a:t>
          </a:r>
        </a:p>
      </dsp:txBody>
      <dsp:txXfrm>
        <a:off x="5775574" y="1331003"/>
        <a:ext cx="4771100" cy="152675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088777-DC71-4179-8B22-CAA79B85CA30}">
      <dsp:nvSpPr>
        <dsp:cNvPr id="0" name=""/>
        <dsp:cNvSpPr/>
      </dsp:nvSpPr>
      <dsp:spPr>
        <a:xfrm>
          <a:off x="0" y="0"/>
          <a:ext cx="10515600" cy="435133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r>
            <a:rPr lang="en-US" sz="6500" kern="1200"/>
            <a:t>Advisor: Amanda Shirk</a:t>
          </a:r>
        </a:p>
      </dsp:txBody>
      <dsp:txXfrm>
        <a:off x="0" y="0"/>
        <a:ext cx="10515600" cy="2349722"/>
      </dsp:txXfrm>
    </dsp:sp>
    <dsp:sp modelId="{7E7C2D61-9E32-4FCD-8630-59C3152A744A}">
      <dsp:nvSpPr>
        <dsp:cNvPr id="0" name=""/>
        <dsp:cNvSpPr/>
      </dsp:nvSpPr>
      <dsp:spPr>
        <a:xfrm>
          <a:off x="5134" y="2262695"/>
          <a:ext cx="3501776" cy="2001615"/>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t" anchorCtr="0">
          <a:noAutofit/>
        </a:bodyPr>
        <a:lstStyle/>
        <a:p>
          <a:pPr marL="0" lvl="0" indent="0" algn="l" defTabSz="1244600">
            <a:lnSpc>
              <a:spcPct val="90000"/>
            </a:lnSpc>
            <a:spcBef>
              <a:spcPct val="0"/>
            </a:spcBef>
            <a:spcAft>
              <a:spcPct val="35000"/>
            </a:spcAft>
            <a:buNone/>
          </a:pPr>
          <a:r>
            <a:rPr lang="en-US" sz="2800" kern="1200" dirty="0"/>
            <a:t>Interest include:</a:t>
          </a:r>
        </a:p>
        <a:p>
          <a:pPr marL="228600" lvl="1" indent="-228600" algn="l" defTabSz="977900">
            <a:lnSpc>
              <a:spcPct val="90000"/>
            </a:lnSpc>
            <a:spcBef>
              <a:spcPct val="0"/>
            </a:spcBef>
            <a:spcAft>
              <a:spcPct val="15000"/>
            </a:spcAft>
            <a:buNone/>
          </a:pPr>
          <a:r>
            <a:rPr lang="en-US" sz="2200" kern="1200" dirty="0"/>
            <a:t>- NC Teach</a:t>
          </a:r>
        </a:p>
        <a:p>
          <a:pPr marL="228600" lvl="1" indent="-228600" algn="l" defTabSz="977900">
            <a:lnSpc>
              <a:spcPct val="90000"/>
            </a:lnSpc>
            <a:spcBef>
              <a:spcPct val="0"/>
            </a:spcBef>
            <a:spcAft>
              <a:spcPct val="15000"/>
            </a:spcAft>
            <a:buNone/>
          </a:pPr>
          <a:r>
            <a:rPr lang="en-US" sz="2200" kern="1200" dirty="0"/>
            <a:t>- Licensure Only</a:t>
          </a:r>
        </a:p>
        <a:p>
          <a:pPr marL="228600" lvl="1" indent="-228600" algn="l" defTabSz="977900">
            <a:lnSpc>
              <a:spcPct val="90000"/>
            </a:lnSpc>
            <a:spcBef>
              <a:spcPct val="0"/>
            </a:spcBef>
            <a:spcAft>
              <a:spcPct val="15000"/>
            </a:spcAft>
            <a:buNone/>
          </a:pPr>
          <a:r>
            <a:rPr lang="en-US" sz="2200" kern="1200" dirty="0"/>
            <a:t>- PAIL</a:t>
          </a:r>
        </a:p>
        <a:p>
          <a:pPr marL="228600" lvl="1" indent="-228600" algn="l" defTabSz="977900">
            <a:lnSpc>
              <a:spcPct val="90000"/>
            </a:lnSpc>
            <a:spcBef>
              <a:spcPct val="0"/>
            </a:spcBef>
            <a:spcAft>
              <a:spcPct val="15000"/>
            </a:spcAft>
            <a:buNone/>
          </a:pPr>
          <a:r>
            <a:rPr lang="en-US" sz="2200" kern="1200" dirty="0"/>
            <a:t>- MAT</a:t>
          </a:r>
        </a:p>
      </dsp:txBody>
      <dsp:txXfrm>
        <a:off x="5134" y="2262695"/>
        <a:ext cx="3501776" cy="2001615"/>
      </dsp:txXfrm>
    </dsp:sp>
    <dsp:sp modelId="{88E217B8-11EE-414D-B3D6-8E12F7029397}">
      <dsp:nvSpPr>
        <dsp:cNvPr id="0" name=""/>
        <dsp:cNvSpPr/>
      </dsp:nvSpPr>
      <dsp:spPr>
        <a:xfrm>
          <a:off x="3506911" y="2262695"/>
          <a:ext cx="3501776" cy="2001615"/>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a:lnSpc>
              <a:spcPct val="90000"/>
            </a:lnSpc>
            <a:spcBef>
              <a:spcPct val="0"/>
            </a:spcBef>
            <a:spcAft>
              <a:spcPct val="35000"/>
            </a:spcAft>
            <a:buNone/>
          </a:pPr>
          <a:r>
            <a:rPr lang="en-US" sz="2800" kern="1200" dirty="0"/>
            <a:t>Discuss the options</a:t>
          </a:r>
        </a:p>
      </dsp:txBody>
      <dsp:txXfrm>
        <a:off x="3506911" y="2262695"/>
        <a:ext cx="3501776" cy="2001615"/>
      </dsp:txXfrm>
    </dsp:sp>
    <dsp:sp modelId="{702810BD-3B1D-49EB-8CA9-4AFBACFE9D23}">
      <dsp:nvSpPr>
        <dsp:cNvPr id="0" name=""/>
        <dsp:cNvSpPr/>
      </dsp:nvSpPr>
      <dsp:spPr>
        <a:xfrm>
          <a:off x="7008688" y="2262695"/>
          <a:ext cx="3501776" cy="2001615"/>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a:lnSpc>
              <a:spcPct val="90000"/>
            </a:lnSpc>
            <a:spcBef>
              <a:spcPct val="0"/>
            </a:spcBef>
            <a:spcAft>
              <a:spcPct val="35000"/>
            </a:spcAft>
            <a:buNone/>
          </a:pPr>
          <a:r>
            <a:rPr lang="en-US" sz="2800" kern="1200" dirty="0"/>
            <a:t>Add a license-doctoral students</a:t>
          </a:r>
        </a:p>
      </dsp:txBody>
      <dsp:txXfrm>
        <a:off x="7008688" y="2262695"/>
        <a:ext cx="3501776" cy="200161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E99C56-B65D-4B9B-9FE1-9CA8D3FD0C49}">
      <dsp:nvSpPr>
        <dsp:cNvPr id="0" name=""/>
        <dsp:cNvSpPr/>
      </dsp:nvSpPr>
      <dsp:spPr>
        <a:xfrm>
          <a:off x="3324" y="1247695"/>
          <a:ext cx="1998821" cy="79952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1">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t>Licensure Only</a:t>
          </a:r>
          <a:r>
            <a:rPr lang="en-US" sz="1800" kern="1200" dirty="0"/>
            <a:t> </a:t>
          </a:r>
        </a:p>
      </dsp:txBody>
      <dsp:txXfrm>
        <a:off x="3324" y="1247695"/>
        <a:ext cx="1998821" cy="799528"/>
      </dsp:txXfrm>
    </dsp:sp>
    <dsp:sp modelId="{16BEF740-F7AF-4FB5-A3B6-7B94A5C5845A}">
      <dsp:nvSpPr>
        <dsp:cNvPr id="0" name=""/>
        <dsp:cNvSpPr/>
      </dsp:nvSpPr>
      <dsp:spPr>
        <a:xfrm>
          <a:off x="3324" y="2047224"/>
          <a:ext cx="1998821" cy="3300862"/>
        </a:xfrm>
        <a:prstGeom prst="rect">
          <a:avLst/>
        </a:prstGeom>
        <a:solidFill>
          <a:schemeClr val="lt1">
            <a:alpha val="90000"/>
            <a:tint val="40000"/>
            <a:hueOff val="0"/>
            <a:satOff val="0"/>
            <a:lumOff val="0"/>
            <a:alphaOff val="0"/>
          </a:schemeClr>
        </a:solidFill>
        <a:ln w="6350" cap="flat" cmpd="sng" algn="ctr">
          <a:solidFill>
            <a:schemeClr val="dk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Undergraduate</a:t>
          </a:r>
        </a:p>
        <a:p>
          <a:pPr marL="228600" lvl="2" indent="-114300" algn="l" defTabSz="622300">
            <a:lnSpc>
              <a:spcPct val="90000"/>
            </a:lnSpc>
            <a:spcBef>
              <a:spcPct val="0"/>
            </a:spcBef>
            <a:spcAft>
              <a:spcPct val="15000"/>
            </a:spcAft>
            <a:buChar char="•"/>
          </a:pPr>
          <a:r>
            <a:rPr lang="en-US" sz="1400" kern="1200" dirty="0"/>
            <a:t>Music (K-12)</a:t>
          </a:r>
        </a:p>
        <a:p>
          <a:pPr marL="228600" lvl="2" indent="-114300" algn="l" defTabSz="622300">
            <a:lnSpc>
              <a:spcPct val="90000"/>
            </a:lnSpc>
            <a:spcBef>
              <a:spcPct val="0"/>
            </a:spcBef>
            <a:spcAft>
              <a:spcPct val="15000"/>
            </a:spcAft>
            <a:buChar char="•"/>
          </a:pPr>
          <a:r>
            <a:rPr lang="en-US" sz="1400" kern="1200" dirty="0"/>
            <a:t>Health &amp; Physical Education (K-12)</a:t>
          </a:r>
        </a:p>
        <a:p>
          <a:pPr marL="228600" lvl="2" indent="-114300" algn="l" defTabSz="622300">
            <a:lnSpc>
              <a:spcPct val="90000"/>
            </a:lnSpc>
            <a:spcBef>
              <a:spcPct val="0"/>
            </a:spcBef>
            <a:spcAft>
              <a:spcPct val="15000"/>
            </a:spcAft>
            <a:buChar char="•"/>
          </a:pPr>
          <a:r>
            <a:rPr lang="en-US" sz="1400" kern="1200" dirty="0"/>
            <a:t>Art Licensure (K-12)</a:t>
          </a:r>
        </a:p>
      </dsp:txBody>
      <dsp:txXfrm>
        <a:off x="3324" y="2047224"/>
        <a:ext cx="1998821" cy="3300862"/>
      </dsp:txXfrm>
    </dsp:sp>
    <dsp:sp modelId="{8E50CD78-5053-40F2-B5B7-C33E2EB86CA9}">
      <dsp:nvSpPr>
        <dsp:cNvPr id="0" name=""/>
        <dsp:cNvSpPr/>
      </dsp:nvSpPr>
      <dsp:spPr>
        <a:xfrm>
          <a:off x="2281981" y="1247695"/>
          <a:ext cx="1998821" cy="79952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1">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t>NC Teach</a:t>
          </a:r>
          <a:endParaRPr lang="en-US" sz="1800" kern="1200" dirty="0"/>
        </a:p>
      </dsp:txBody>
      <dsp:txXfrm>
        <a:off x="2281981" y="1247695"/>
        <a:ext cx="1998821" cy="799528"/>
      </dsp:txXfrm>
    </dsp:sp>
    <dsp:sp modelId="{59A8325B-F2E2-4E1F-952D-31C17DD3A255}">
      <dsp:nvSpPr>
        <dsp:cNvPr id="0" name=""/>
        <dsp:cNvSpPr/>
      </dsp:nvSpPr>
      <dsp:spPr>
        <a:xfrm>
          <a:off x="2281981" y="2047224"/>
          <a:ext cx="1998821" cy="3300862"/>
        </a:xfrm>
        <a:prstGeom prst="rect">
          <a:avLst/>
        </a:prstGeom>
        <a:solidFill>
          <a:schemeClr val="lt1">
            <a:alpha val="90000"/>
            <a:tint val="40000"/>
            <a:hueOff val="0"/>
            <a:satOff val="0"/>
            <a:lumOff val="0"/>
            <a:alphaOff val="0"/>
          </a:schemeClr>
        </a:solidFill>
        <a:ln w="6350" cap="flat" cmpd="sng" algn="ctr">
          <a:solidFill>
            <a:schemeClr val="dk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Graduate</a:t>
          </a:r>
        </a:p>
        <a:p>
          <a:pPr marL="228600" lvl="2" indent="-114300" algn="l" defTabSz="622300">
            <a:lnSpc>
              <a:spcPct val="90000"/>
            </a:lnSpc>
            <a:spcBef>
              <a:spcPct val="0"/>
            </a:spcBef>
            <a:spcAft>
              <a:spcPct val="15000"/>
            </a:spcAft>
            <a:buChar char="•"/>
          </a:pPr>
          <a:r>
            <a:rPr lang="en-US" sz="1400" kern="1200" dirty="0"/>
            <a:t>Middle Grades 6-9 Math</a:t>
          </a:r>
        </a:p>
        <a:p>
          <a:pPr marL="228600" lvl="2" indent="-114300" algn="l" defTabSz="622300">
            <a:lnSpc>
              <a:spcPct val="90000"/>
            </a:lnSpc>
            <a:spcBef>
              <a:spcPct val="0"/>
            </a:spcBef>
            <a:spcAft>
              <a:spcPct val="15000"/>
            </a:spcAft>
            <a:buChar char="•"/>
          </a:pPr>
          <a:r>
            <a:rPr lang="en-US" sz="1400" kern="1200" dirty="0"/>
            <a:t>Comp Science</a:t>
          </a:r>
        </a:p>
        <a:p>
          <a:pPr marL="228600" lvl="2" indent="-114300" algn="l" defTabSz="622300">
            <a:lnSpc>
              <a:spcPct val="90000"/>
            </a:lnSpc>
            <a:spcBef>
              <a:spcPct val="0"/>
            </a:spcBef>
            <a:spcAft>
              <a:spcPct val="15000"/>
            </a:spcAft>
            <a:buChar char="•"/>
          </a:pPr>
          <a:r>
            <a:rPr lang="en-US" sz="1400" kern="1200" dirty="0"/>
            <a:t>Language Arts</a:t>
          </a:r>
        </a:p>
        <a:p>
          <a:pPr marL="228600" lvl="2" indent="-114300" algn="l" defTabSz="622300">
            <a:lnSpc>
              <a:spcPct val="90000"/>
            </a:lnSpc>
            <a:spcBef>
              <a:spcPct val="0"/>
            </a:spcBef>
            <a:spcAft>
              <a:spcPct val="15000"/>
            </a:spcAft>
            <a:buChar char="•"/>
          </a:pPr>
          <a:r>
            <a:rPr lang="en-US" sz="1400" kern="1200" dirty="0"/>
            <a:t>Social Studies</a:t>
          </a:r>
        </a:p>
        <a:p>
          <a:pPr marL="228600" lvl="2" indent="-114300" algn="l" defTabSz="622300">
            <a:lnSpc>
              <a:spcPct val="90000"/>
            </a:lnSpc>
            <a:spcBef>
              <a:spcPct val="0"/>
            </a:spcBef>
            <a:spcAft>
              <a:spcPct val="15000"/>
            </a:spcAft>
            <a:buChar char="•"/>
          </a:pPr>
          <a:r>
            <a:rPr lang="en-US" sz="1400" kern="1200" dirty="0"/>
            <a:t>High School 9-12 Math</a:t>
          </a:r>
        </a:p>
        <a:p>
          <a:pPr marL="228600" lvl="2" indent="-114300" algn="l" defTabSz="622300">
            <a:lnSpc>
              <a:spcPct val="90000"/>
            </a:lnSpc>
            <a:spcBef>
              <a:spcPct val="0"/>
            </a:spcBef>
            <a:spcAft>
              <a:spcPct val="15000"/>
            </a:spcAft>
            <a:buChar char="•"/>
          </a:pPr>
          <a:r>
            <a:rPr lang="en-US" sz="1400" kern="1200" dirty="0"/>
            <a:t>Comp Science</a:t>
          </a:r>
        </a:p>
        <a:p>
          <a:pPr marL="228600" lvl="2" indent="-114300" algn="l" defTabSz="622300">
            <a:lnSpc>
              <a:spcPct val="90000"/>
            </a:lnSpc>
            <a:spcBef>
              <a:spcPct val="0"/>
            </a:spcBef>
            <a:spcAft>
              <a:spcPct val="15000"/>
            </a:spcAft>
            <a:buChar char="•"/>
          </a:pPr>
          <a:r>
            <a:rPr lang="en-US" sz="1400" kern="1200" dirty="0"/>
            <a:t>English</a:t>
          </a:r>
        </a:p>
        <a:p>
          <a:pPr marL="228600" lvl="2" indent="-114300" algn="l" defTabSz="622300">
            <a:lnSpc>
              <a:spcPct val="90000"/>
            </a:lnSpc>
            <a:spcBef>
              <a:spcPct val="0"/>
            </a:spcBef>
            <a:spcAft>
              <a:spcPct val="15000"/>
            </a:spcAft>
            <a:buChar char="•"/>
          </a:pPr>
          <a:r>
            <a:rPr lang="en-US" sz="1400" kern="1200" dirty="0"/>
            <a:t>Social Studies</a:t>
          </a:r>
        </a:p>
        <a:p>
          <a:pPr marL="228600" lvl="2" indent="-114300" algn="l" defTabSz="622300">
            <a:lnSpc>
              <a:spcPct val="90000"/>
            </a:lnSpc>
            <a:spcBef>
              <a:spcPct val="0"/>
            </a:spcBef>
            <a:spcAft>
              <a:spcPct val="15000"/>
            </a:spcAft>
            <a:buChar char="•"/>
          </a:pPr>
          <a:r>
            <a:rPr lang="en-US" sz="1400" kern="1200" dirty="0"/>
            <a:t>Latin</a:t>
          </a:r>
        </a:p>
        <a:p>
          <a:pPr marL="228600" lvl="2" indent="-114300" algn="l" defTabSz="622300">
            <a:lnSpc>
              <a:spcPct val="90000"/>
            </a:lnSpc>
            <a:spcBef>
              <a:spcPct val="0"/>
            </a:spcBef>
            <a:spcAft>
              <a:spcPct val="15000"/>
            </a:spcAft>
            <a:buChar char="•"/>
          </a:pPr>
          <a:r>
            <a:rPr lang="en-US" sz="1400" kern="1200" dirty="0"/>
            <a:t>Spanish</a:t>
          </a:r>
        </a:p>
        <a:p>
          <a:pPr marL="228600" lvl="2" indent="-114300" algn="l" defTabSz="622300">
            <a:lnSpc>
              <a:spcPct val="90000"/>
            </a:lnSpc>
            <a:spcBef>
              <a:spcPct val="0"/>
            </a:spcBef>
            <a:spcAft>
              <a:spcPct val="15000"/>
            </a:spcAft>
            <a:buChar char="•"/>
          </a:pPr>
          <a:r>
            <a:rPr lang="en-US" sz="1400" kern="1200" dirty="0"/>
            <a:t>French</a:t>
          </a:r>
        </a:p>
      </dsp:txBody>
      <dsp:txXfrm>
        <a:off x="2281981" y="2047224"/>
        <a:ext cx="1998821" cy="3300862"/>
      </dsp:txXfrm>
    </dsp:sp>
    <dsp:sp modelId="{B26D9AD5-6674-4112-BF59-BF1C0B233DAE}">
      <dsp:nvSpPr>
        <dsp:cNvPr id="0" name=""/>
        <dsp:cNvSpPr/>
      </dsp:nvSpPr>
      <dsp:spPr>
        <a:xfrm>
          <a:off x="4560638" y="1247695"/>
          <a:ext cx="1998821" cy="79952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1">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t>PAIL</a:t>
          </a:r>
          <a:r>
            <a:rPr lang="en-US" sz="1300" b="1" kern="1200" dirty="0"/>
            <a:t> </a:t>
          </a:r>
          <a:br>
            <a:rPr lang="en-US" sz="1300" b="1" kern="1200" dirty="0"/>
          </a:br>
          <a:r>
            <a:rPr lang="en-US" sz="1100" b="0" kern="1200" dirty="0"/>
            <a:t>(</a:t>
          </a:r>
          <a:r>
            <a:rPr lang="en-US" sz="1100" kern="1200" dirty="0"/>
            <a:t>Post-Baccalaureate Alternative Initial Licensure)</a:t>
          </a:r>
        </a:p>
      </dsp:txBody>
      <dsp:txXfrm>
        <a:off x="4560638" y="1247695"/>
        <a:ext cx="1998821" cy="799528"/>
      </dsp:txXfrm>
    </dsp:sp>
    <dsp:sp modelId="{3B1950B0-A1CD-4263-A829-7AB7BBD45E79}">
      <dsp:nvSpPr>
        <dsp:cNvPr id="0" name=""/>
        <dsp:cNvSpPr/>
      </dsp:nvSpPr>
      <dsp:spPr>
        <a:xfrm>
          <a:off x="4560638" y="2047224"/>
          <a:ext cx="1998821" cy="3300862"/>
        </a:xfrm>
        <a:prstGeom prst="rect">
          <a:avLst/>
        </a:prstGeom>
        <a:solidFill>
          <a:schemeClr val="lt1">
            <a:alpha val="90000"/>
            <a:tint val="40000"/>
            <a:hueOff val="0"/>
            <a:satOff val="0"/>
            <a:lumOff val="0"/>
            <a:alphaOff val="0"/>
          </a:schemeClr>
        </a:solidFill>
        <a:ln w="6350" cap="flat" cmpd="sng" algn="ctr">
          <a:solidFill>
            <a:schemeClr val="dk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t>Special Education: General Curriculum</a:t>
          </a:r>
          <a:endParaRPr lang="en-US" sz="1400" kern="1200" dirty="0"/>
        </a:p>
      </dsp:txBody>
      <dsp:txXfrm>
        <a:off x="4560638" y="2047224"/>
        <a:ext cx="1998821" cy="3300862"/>
      </dsp:txXfrm>
    </dsp:sp>
    <dsp:sp modelId="{32A8CB1C-FAF8-4DFC-8837-74A07DC22B1A}">
      <dsp:nvSpPr>
        <dsp:cNvPr id="0" name=""/>
        <dsp:cNvSpPr/>
      </dsp:nvSpPr>
      <dsp:spPr>
        <a:xfrm>
          <a:off x="6839294" y="1247695"/>
          <a:ext cx="1998821" cy="79952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1">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t>MAT</a:t>
          </a:r>
          <a:br>
            <a:rPr lang="en-US" sz="1300" b="1" kern="1200" dirty="0"/>
          </a:br>
          <a:r>
            <a:rPr lang="en-US" sz="1100" kern="1200" dirty="0"/>
            <a:t>Masters of Arts in Teaching </a:t>
          </a:r>
        </a:p>
      </dsp:txBody>
      <dsp:txXfrm>
        <a:off x="6839294" y="1247695"/>
        <a:ext cx="1998821" cy="799528"/>
      </dsp:txXfrm>
    </dsp:sp>
    <dsp:sp modelId="{438CCFED-32AB-46A0-9C23-47D44E7466E0}">
      <dsp:nvSpPr>
        <dsp:cNvPr id="0" name=""/>
        <dsp:cNvSpPr/>
      </dsp:nvSpPr>
      <dsp:spPr>
        <a:xfrm>
          <a:off x="6839294" y="2047224"/>
          <a:ext cx="1998821" cy="3300862"/>
        </a:xfrm>
        <a:prstGeom prst="rect">
          <a:avLst/>
        </a:prstGeom>
        <a:solidFill>
          <a:schemeClr val="lt1">
            <a:alpha val="90000"/>
            <a:tint val="40000"/>
            <a:hueOff val="0"/>
            <a:satOff val="0"/>
            <a:lumOff val="0"/>
            <a:alphaOff val="0"/>
          </a:schemeClr>
        </a:solidFill>
        <a:ln w="6350" cap="flat" cmpd="sng" algn="ctr">
          <a:solidFill>
            <a:schemeClr val="dk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Concentrations</a:t>
          </a:r>
        </a:p>
        <a:p>
          <a:pPr marL="228600" lvl="2" indent="-114300" algn="l" defTabSz="622300">
            <a:lnSpc>
              <a:spcPct val="90000"/>
            </a:lnSpc>
            <a:spcBef>
              <a:spcPct val="0"/>
            </a:spcBef>
            <a:spcAft>
              <a:spcPct val="15000"/>
            </a:spcAft>
            <a:buChar char="•"/>
          </a:pPr>
          <a:r>
            <a:rPr lang="en-US" sz="1400" kern="1200" dirty="0"/>
            <a:t>Elementary Education</a:t>
          </a:r>
        </a:p>
        <a:p>
          <a:pPr marL="228600" lvl="2" indent="-114300" algn="l" defTabSz="622300">
            <a:lnSpc>
              <a:spcPct val="90000"/>
            </a:lnSpc>
            <a:spcBef>
              <a:spcPct val="0"/>
            </a:spcBef>
            <a:spcAft>
              <a:spcPct val="15000"/>
            </a:spcAft>
            <a:buChar char="•"/>
          </a:pPr>
          <a:r>
            <a:rPr lang="en-US" sz="1400" kern="1200" dirty="0"/>
            <a:t>Middle Grades Education</a:t>
          </a:r>
        </a:p>
        <a:p>
          <a:pPr marL="228600" lvl="2" indent="-114300" algn="l" defTabSz="622300">
            <a:lnSpc>
              <a:spcPct val="90000"/>
            </a:lnSpc>
            <a:spcBef>
              <a:spcPct val="0"/>
            </a:spcBef>
            <a:spcAft>
              <a:spcPct val="15000"/>
            </a:spcAft>
            <a:buChar char="•"/>
          </a:pPr>
          <a:r>
            <a:rPr lang="en-US" sz="1400" kern="1200" dirty="0"/>
            <a:t>Science Education</a:t>
          </a:r>
        </a:p>
        <a:p>
          <a:pPr marL="228600" lvl="2" indent="-114300" algn="l" defTabSz="622300">
            <a:lnSpc>
              <a:spcPct val="90000"/>
            </a:lnSpc>
            <a:spcBef>
              <a:spcPct val="0"/>
            </a:spcBef>
            <a:spcAft>
              <a:spcPct val="15000"/>
            </a:spcAft>
            <a:buChar char="•"/>
          </a:pPr>
          <a:r>
            <a:rPr lang="en-US" sz="1400" kern="1200" dirty="0"/>
            <a:t>Social Studies Education</a:t>
          </a:r>
        </a:p>
        <a:p>
          <a:pPr marL="228600" lvl="2" indent="-114300" algn="l" defTabSz="622300">
            <a:lnSpc>
              <a:spcPct val="90000"/>
            </a:lnSpc>
            <a:spcBef>
              <a:spcPct val="0"/>
            </a:spcBef>
            <a:spcAft>
              <a:spcPct val="15000"/>
            </a:spcAft>
            <a:buChar char="•"/>
          </a:pPr>
          <a:r>
            <a:rPr lang="en-US" sz="1400" kern="1200" dirty="0"/>
            <a:t>TESOL</a:t>
          </a:r>
        </a:p>
      </dsp:txBody>
      <dsp:txXfrm>
        <a:off x="6839294" y="2047224"/>
        <a:ext cx="1998821" cy="3300862"/>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18EE02-FE15-43C3-8D5D-01519C045DED}" type="datetimeFigureOut">
              <a:rPr lang="en-US" smtClean="0"/>
              <a:t>11/12/2018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3C3900-A639-43DB-B7AA-75959FAB57E9}" type="slidenum">
              <a:rPr lang="en-US" smtClean="0"/>
              <a:t>‹#›</a:t>
            </a:fld>
            <a:endParaRPr lang="en-US"/>
          </a:p>
        </p:txBody>
      </p:sp>
    </p:spTree>
    <p:extLst>
      <p:ext uri="{BB962C8B-B14F-4D97-AF65-F5344CB8AC3E}">
        <p14:creationId xmlns:p14="http://schemas.microsoft.com/office/powerpoint/2010/main" val="4185862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spartancard.uncg.edu/contact"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spartancard.uncg.edu/photoLink" TargetMode="External"/><Relationship Id="rId5" Type="http://schemas.openxmlformats.org/officeDocument/2006/relationships/hyperlink" Target="https://spartancard.uncg.edu/lost" TargetMode="External"/><Relationship Id="rId4" Type="http://schemas.openxmlformats.org/officeDocument/2006/relationships/hyperlink" Target="https://spartancard.uncg.edu/using-your-card"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oe.uncg.edu/services/self-design-studio/"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Welcome to the School of Education at the University of North Carolina at Greensboro. I am Jewell Cooper, Associate Dean of Academic Affairs and Student Services.  I am attending a conference today and cannot be with you in person. Nonetheless, I want you to know how thrilled we are that you have joined us.  No doubt, you had other institutions from which to choose to begin or continue your professional careers. However, you chose UNC Greensboro. Your choice makes the School of Education and the university very happy!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ease your transition to the School of Education, The Office of Academic Affairs and Student Services – specifically the Office of Instructional Technology Support -  wants to introduce to you people and services that could make your professional life less stressful. Today’s activities will include personnel and information from the following areas in the School of Education:   The Dean’s office, Communications, Office of Research, Global Office, the Office of Student Services and Advising, the Teaching Resources Center and the SELF Design Studio as well as the Office of Instructional Technology Support. You will hear about the role of my office throughout the morning as information is couched within this morning’s various presentations. With so much information to consume in the coming days, we hope to assist you in putting a name with a face and the role the person has in the School of Education to assist you in becoming the best, most effective professional you can be.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Enjoy the morning’s activities. Let me know if I can assist you now and in the future. My office is located at 321 School of Education Building.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Best wishes for a successful academic year!!</a:t>
            </a:r>
          </a:p>
          <a:p>
            <a:endParaRPr lang="en-US" dirty="0"/>
          </a:p>
        </p:txBody>
      </p:sp>
      <p:sp>
        <p:nvSpPr>
          <p:cNvPr id="4" name="Slide Number Placeholder 3"/>
          <p:cNvSpPr>
            <a:spLocks noGrp="1"/>
          </p:cNvSpPr>
          <p:nvPr>
            <p:ph type="sldNum" sz="quarter" idx="5"/>
          </p:nvPr>
        </p:nvSpPr>
        <p:spPr/>
        <p:txBody>
          <a:bodyPr/>
          <a:lstStyle/>
          <a:p>
            <a:fld id="{5F3C3900-A639-43DB-B7AA-75959FAB57E9}" type="slidenum">
              <a:rPr lang="en-US" smtClean="0"/>
              <a:t>3</a:t>
            </a:fld>
            <a:endParaRPr lang="en-US"/>
          </a:p>
        </p:txBody>
      </p:sp>
    </p:spTree>
    <p:extLst>
      <p:ext uri="{BB962C8B-B14F-4D97-AF65-F5344CB8AC3E}">
        <p14:creationId xmlns:p14="http://schemas.microsoft.com/office/powerpoint/2010/main" val="1480141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office of Instructional Technology Support has computer labs, mobile laptop carts, and video conferencing equipment (audio and video) available for checkout by SOE faculty and staff.</a:t>
            </a:r>
            <a:endParaRPr lang="en-US" dirty="0"/>
          </a:p>
        </p:txBody>
      </p:sp>
      <p:sp>
        <p:nvSpPr>
          <p:cNvPr id="4" name="Slide Number Placeholder 3"/>
          <p:cNvSpPr>
            <a:spLocks noGrp="1"/>
          </p:cNvSpPr>
          <p:nvPr>
            <p:ph type="sldNum" sz="quarter" idx="5"/>
          </p:nvPr>
        </p:nvSpPr>
        <p:spPr/>
        <p:txBody>
          <a:bodyPr/>
          <a:lstStyle/>
          <a:p>
            <a:fld id="{5F3C3900-A639-43DB-B7AA-75959FAB57E9}" type="slidenum">
              <a:rPr lang="en-US" smtClean="0"/>
              <a:t>56</a:t>
            </a:fld>
            <a:endParaRPr lang="en-US"/>
          </a:p>
        </p:txBody>
      </p:sp>
    </p:spTree>
    <p:extLst>
      <p:ext uri="{BB962C8B-B14F-4D97-AF65-F5344CB8AC3E}">
        <p14:creationId xmlns:p14="http://schemas.microsoft.com/office/powerpoint/2010/main" val="3422969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 are actively involved with promoting technical competence, awareness, and skill-building throughout our educational programs, emphasizing the benefits that technology can bring to the classrooms by promoting active, participatory learning. Our mission is to assist SOE faculty and staff to effectively integrate technology into their teaching and learning.</a:t>
            </a:r>
            <a:endParaRPr lang="en-US" dirty="0"/>
          </a:p>
        </p:txBody>
      </p:sp>
      <p:sp>
        <p:nvSpPr>
          <p:cNvPr id="4" name="Slide Number Placeholder 3"/>
          <p:cNvSpPr>
            <a:spLocks noGrp="1"/>
          </p:cNvSpPr>
          <p:nvPr>
            <p:ph type="sldNum" sz="quarter" idx="10"/>
          </p:nvPr>
        </p:nvSpPr>
        <p:spPr/>
        <p:txBody>
          <a:bodyPr/>
          <a:lstStyle/>
          <a:p>
            <a:fld id="{5F3C3900-A639-43DB-B7AA-75959FAB57E9}" type="slidenum">
              <a:rPr lang="en-US" smtClean="0"/>
              <a:t>58</a:t>
            </a:fld>
            <a:endParaRPr lang="en-US"/>
          </a:p>
        </p:txBody>
      </p:sp>
    </p:spTree>
    <p:extLst>
      <p:ext uri="{BB962C8B-B14F-4D97-AF65-F5344CB8AC3E}">
        <p14:creationId xmlns:p14="http://schemas.microsoft.com/office/powerpoint/2010/main" val="2835254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Instructional Technology Support team provides, one-on-one consulting to faculty who want to reflect on their teaching and the effect that it has on learning in their classes, design a new course, develop an existing course into a new format, assess student learning, or incorporate new technology tools into their courses.</a:t>
            </a:r>
            <a:endParaRPr lang="en-US" dirty="0"/>
          </a:p>
        </p:txBody>
      </p:sp>
      <p:sp>
        <p:nvSpPr>
          <p:cNvPr id="4" name="Slide Number Placeholder 3"/>
          <p:cNvSpPr>
            <a:spLocks noGrp="1"/>
          </p:cNvSpPr>
          <p:nvPr>
            <p:ph type="sldNum" sz="quarter" idx="10"/>
          </p:nvPr>
        </p:nvSpPr>
        <p:spPr/>
        <p:txBody>
          <a:bodyPr/>
          <a:lstStyle/>
          <a:p>
            <a:fld id="{5F3C3900-A639-43DB-B7AA-75959FAB57E9}" type="slidenum">
              <a:rPr lang="en-US" smtClean="0"/>
              <a:t>59</a:t>
            </a:fld>
            <a:endParaRPr lang="en-US"/>
          </a:p>
        </p:txBody>
      </p:sp>
    </p:spTree>
    <p:extLst>
      <p:ext uri="{BB962C8B-B14F-4D97-AF65-F5344CB8AC3E}">
        <p14:creationId xmlns:p14="http://schemas.microsoft.com/office/powerpoint/2010/main" val="3853026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office of Instructional Technology Support is actively involved with promoting technical competence, awareness and skill-building throughout our educational programs, emphasizing the benefits that technology can bring to classrooms by promoting active, participatory learning.</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offer a variety of computer-related training services, including individual consultations, scheduled workshops, “HOW-TO” demonstrations, as well as online training materials for SOE faculty and staff. We provide workshops rooted in our core technology but as the technology needs of the SOE mature and grow, our workshops and training opportunities will strive to meet the new challenges of our expanding technological environment.</a:t>
            </a:r>
          </a:p>
          <a:p>
            <a:endParaRPr lang="en-US" dirty="0"/>
          </a:p>
        </p:txBody>
      </p:sp>
      <p:sp>
        <p:nvSpPr>
          <p:cNvPr id="4" name="Slide Number Placeholder 3"/>
          <p:cNvSpPr>
            <a:spLocks noGrp="1"/>
          </p:cNvSpPr>
          <p:nvPr>
            <p:ph type="sldNum" sz="quarter" idx="10"/>
          </p:nvPr>
        </p:nvSpPr>
        <p:spPr/>
        <p:txBody>
          <a:bodyPr/>
          <a:lstStyle/>
          <a:p>
            <a:fld id="{5F3C3900-A639-43DB-B7AA-75959FAB57E9}" type="slidenum">
              <a:rPr lang="en-US" smtClean="0"/>
              <a:t>60</a:t>
            </a:fld>
            <a:endParaRPr lang="en-US"/>
          </a:p>
        </p:txBody>
      </p:sp>
    </p:spTree>
    <p:extLst>
      <p:ext uri="{BB962C8B-B14F-4D97-AF65-F5344CB8AC3E}">
        <p14:creationId xmlns:p14="http://schemas.microsoft.com/office/powerpoint/2010/main" val="3793053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a:t>
            </a:r>
            <a:r>
              <a:rPr lang="en-US" sz="1200" b="0" i="0" kern="1200" dirty="0" err="1">
                <a:solidFill>
                  <a:schemeClr val="tx1"/>
                </a:solidFill>
                <a:effectLst/>
                <a:latin typeface="+mn-lt"/>
                <a:ea typeface="+mn-ea"/>
                <a:cs typeface="+mn-cs"/>
              </a:rPr>
              <a:t>SpartanCard</a:t>
            </a:r>
            <a:r>
              <a:rPr lang="en-US" sz="1200" b="0" i="0" kern="1200" dirty="0">
                <a:solidFill>
                  <a:schemeClr val="tx1"/>
                </a:solidFill>
                <a:effectLst/>
                <a:latin typeface="+mn-lt"/>
                <a:ea typeface="+mn-ea"/>
                <a:cs typeface="+mn-cs"/>
              </a:rPr>
              <a:t> is your all-in-one campus ID card. In addition to serving as your ID, the </a:t>
            </a:r>
            <a:r>
              <a:rPr lang="en-US" sz="1200" b="0" i="0" kern="1200" dirty="0" err="1">
                <a:solidFill>
                  <a:schemeClr val="tx1"/>
                </a:solidFill>
                <a:effectLst/>
                <a:latin typeface="+mn-lt"/>
                <a:ea typeface="+mn-ea"/>
                <a:cs typeface="+mn-cs"/>
              </a:rPr>
              <a:t>SpartanCard</a:t>
            </a:r>
            <a:r>
              <a:rPr lang="en-US" sz="1200" b="0" i="0" kern="1200" dirty="0">
                <a:solidFill>
                  <a:schemeClr val="tx1"/>
                </a:solidFill>
                <a:effectLst/>
                <a:latin typeface="+mn-lt"/>
                <a:ea typeface="+mn-ea"/>
                <a:cs typeface="+mn-cs"/>
              </a:rPr>
              <a:t> is also your library card, your meal card, and a convenient form of payment across campus.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To get a </a:t>
            </a:r>
            <a:r>
              <a:rPr lang="en-US" sz="1200" b="0" i="0" kern="1200" dirty="0" err="1">
                <a:solidFill>
                  <a:schemeClr val="tx1"/>
                </a:solidFill>
                <a:effectLst/>
                <a:latin typeface="+mn-lt"/>
                <a:ea typeface="+mn-ea"/>
                <a:cs typeface="+mn-cs"/>
              </a:rPr>
              <a:t>SpartanCard</a:t>
            </a:r>
            <a:r>
              <a:rPr lang="en-US" sz="1200" b="0" i="0" kern="1200" dirty="0">
                <a:solidFill>
                  <a:schemeClr val="tx1"/>
                </a:solidFill>
                <a:effectLst/>
                <a:latin typeface="+mn-lt"/>
                <a:ea typeface="+mn-ea"/>
                <a:cs typeface="+mn-cs"/>
              </a:rPr>
              <a:t>, visit the </a:t>
            </a:r>
            <a:r>
              <a:rPr lang="en-US" sz="1200" b="1" i="0" u="sng" kern="1200" dirty="0" err="1">
                <a:solidFill>
                  <a:schemeClr val="tx1"/>
                </a:solidFill>
                <a:effectLst/>
                <a:latin typeface="+mn-lt"/>
                <a:ea typeface="+mn-ea"/>
                <a:cs typeface="+mn-cs"/>
                <a:hlinkClick r:id="rId3"/>
              </a:rPr>
              <a:t>SpartanCard</a:t>
            </a:r>
            <a:r>
              <a:rPr lang="en-US" sz="1200" b="1" i="0" u="sng" kern="1200" dirty="0">
                <a:solidFill>
                  <a:schemeClr val="tx1"/>
                </a:solidFill>
                <a:effectLst/>
                <a:latin typeface="+mn-lt"/>
                <a:ea typeface="+mn-ea"/>
                <a:cs typeface="+mn-cs"/>
                <a:hlinkClick r:id="rId3"/>
              </a:rPr>
              <a:t> Center</a:t>
            </a:r>
            <a:r>
              <a:rPr lang="en-US" sz="1200" b="0" i="0" kern="1200" dirty="0">
                <a:solidFill>
                  <a:schemeClr val="tx1"/>
                </a:solidFill>
                <a:effectLst/>
                <a:latin typeface="+mn-lt"/>
                <a:ea typeface="+mn-ea"/>
                <a:cs typeface="+mn-cs"/>
              </a:rPr>
              <a:t>, located in </a:t>
            </a:r>
            <a:r>
              <a:rPr lang="en-US" sz="1200" b="1" i="0" kern="1200" dirty="0">
                <a:solidFill>
                  <a:schemeClr val="tx1"/>
                </a:solidFill>
                <a:effectLst/>
                <a:latin typeface="+mn-lt"/>
                <a:ea typeface="+mn-ea"/>
                <a:cs typeface="+mn-cs"/>
              </a:rPr>
              <a:t>106 Moran Commons (the UNCG Dining Hall)</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SpartanCard</a:t>
            </a:r>
            <a:r>
              <a:rPr lang="en-US" sz="1200" b="0" i="0" kern="1200" dirty="0">
                <a:solidFill>
                  <a:schemeClr val="tx1"/>
                </a:solidFill>
                <a:effectLst/>
                <a:latin typeface="+mn-lt"/>
                <a:ea typeface="+mn-ea"/>
                <a:cs typeface="+mn-cs"/>
              </a:rPr>
              <a:t> representative is there to assist you from 8 am to 5 pm, Monday through Friday. To learn more about your </a:t>
            </a:r>
            <a:r>
              <a:rPr lang="en-US" sz="1200" b="0" i="0" kern="1200" dirty="0" err="1">
                <a:solidFill>
                  <a:schemeClr val="tx1"/>
                </a:solidFill>
                <a:effectLst/>
                <a:latin typeface="+mn-lt"/>
                <a:ea typeface="+mn-ea"/>
                <a:cs typeface="+mn-cs"/>
              </a:rPr>
              <a:t>SpartanCard</a:t>
            </a:r>
            <a:r>
              <a:rPr lang="en-US" sz="1200" b="0" i="0" kern="1200" dirty="0">
                <a:solidFill>
                  <a:schemeClr val="tx1"/>
                </a:solidFill>
                <a:effectLst/>
                <a:latin typeface="+mn-lt"/>
                <a:ea typeface="+mn-ea"/>
                <a:cs typeface="+mn-cs"/>
              </a:rPr>
              <a:t>, explore </a:t>
            </a:r>
            <a:r>
              <a:rPr lang="en-US" sz="1200" b="1" i="0" u="sng" kern="1200" dirty="0">
                <a:solidFill>
                  <a:schemeClr val="tx1"/>
                </a:solidFill>
                <a:effectLst/>
                <a:latin typeface="+mn-lt"/>
                <a:ea typeface="+mn-ea"/>
                <a:cs typeface="+mn-cs"/>
                <a:hlinkClick r:id="rId4"/>
              </a:rPr>
              <a:t>Using Your </a:t>
            </a:r>
            <a:r>
              <a:rPr lang="en-US" sz="1200" b="1" i="0" u="sng" kern="1200" dirty="0" err="1">
                <a:solidFill>
                  <a:schemeClr val="tx1"/>
                </a:solidFill>
                <a:effectLst/>
                <a:latin typeface="+mn-lt"/>
                <a:ea typeface="+mn-ea"/>
                <a:cs typeface="+mn-cs"/>
                <a:hlinkClick r:id="rId4"/>
              </a:rPr>
              <a:t>SpartanCard</a:t>
            </a:r>
            <a:r>
              <a:rPr lang="en-US" sz="1200" b="0" i="0" kern="1200" dirty="0">
                <a:solidFill>
                  <a:schemeClr val="tx1"/>
                </a:solidFill>
                <a:effectLst/>
                <a:latin typeface="+mn-lt"/>
                <a:ea typeface="+mn-ea"/>
                <a:cs typeface="+mn-cs"/>
              </a:rPr>
              <a:t>. Please be aware that </a:t>
            </a:r>
            <a:r>
              <a:rPr lang="en-US" sz="1200" b="1" i="0" u="sng" kern="1200" dirty="0">
                <a:solidFill>
                  <a:schemeClr val="tx1"/>
                </a:solidFill>
                <a:effectLst/>
                <a:latin typeface="+mn-lt"/>
                <a:ea typeface="+mn-ea"/>
                <a:cs typeface="+mn-cs"/>
                <a:hlinkClick r:id="rId5"/>
              </a:rPr>
              <a:t>replacement charges may apply</a:t>
            </a:r>
            <a:r>
              <a:rPr lang="en-US" sz="1200" b="0" i="0" kern="1200" dirty="0">
                <a:solidFill>
                  <a:schemeClr val="tx1"/>
                </a:solidFill>
                <a:effectLst/>
                <a:latin typeface="+mn-lt"/>
                <a:ea typeface="+mn-ea"/>
                <a:cs typeface="+mn-cs"/>
              </a:rPr>
              <a:t> if you are replacing an existing, lost, or stolen </a:t>
            </a:r>
            <a:r>
              <a:rPr lang="en-US" sz="1200" b="0" i="0" kern="1200" dirty="0" err="1">
                <a:solidFill>
                  <a:schemeClr val="tx1"/>
                </a:solidFill>
                <a:effectLst/>
                <a:latin typeface="+mn-lt"/>
                <a:ea typeface="+mn-ea"/>
                <a:cs typeface="+mn-cs"/>
              </a:rPr>
              <a:t>SpartanCard</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If you wish to submit a photo online instead of taking one in-office, please visit </a:t>
            </a:r>
            <a:r>
              <a:rPr lang="en-US" sz="1200" b="1" i="0" u="sng" kern="1200" dirty="0" err="1">
                <a:solidFill>
                  <a:schemeClr val="tx1"/>
                </a:solidFill>
                <a:effectLst/>
                <a:latin typeface="+mn-lt"/>
                <a:ea typeface="+mn-ea"/>
                <a:cs typeface="+mn-cs"/>
                <a:hlinkClick r:id="rId6"/>
              </a:rPr>
              <a:t>SpartanCard</a:t>
            </a:r>
            <a:r>
              <a:rPr lang="en-US" sz="1200" b="1" i="0" u="sng" kern="1200" dirty="0">
                <a:solidFill>
                  <a:schemeClr val="tx1"/>
                </a:solidFill>
                <a:effectLst/>
                <a:latin typeface="+mn-lt"/>
                <a:ea typeface="+mn-ea"/>
                <a:cs typeface="+mn-cs"/>
                <a:hlinkClick r:id="rId6"/>
              </a:rPr>
              <a:t> </a:t>
            </a:r>
            <a:r>
              <a:rPr lang="en-US" sz="1200" b="1" i="0" u="sng" kern="1200" dirty="0" err="1">
                <a:solidFill>
                  <a:schemeClr val="tx1"/>
                </a:solidFill>
                <a:effectLst/>
                <a:latin typeface="+mn-lt"/>
                <a:ea typeface="+mn-ea"/>
                <a:cs typeface="+mn-cs"/>
                <a:hlinkClick r:id="rId6"/>
              </a:rPr>
              <a:t>PhotoLink</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5F3C3900-A639-43DB-B7AA-75959FAB57E9}" type="slidenum">
              <a:rPr lang="en-US" smtClean="0"/>
              <a:t>5</a:t>
            </a:fld>
            <a:endParaRPr lang="en-US"/>
          </a:p>
        </p:txBody>
      </p:sp>
    </p:spTree>
    <p:extLst>
      <p:ext uri="{BB962C8B-B14F-4D97-AF65-F5344CB8AC3E}">
        <p14:creationId xmlns:p14="http://schemas.microsoft.com/office/powerpoint/2010/main" val="2211043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School of Education (SOE) has four conference rooms that can be reserved for meeting purposes. Conference rooms in the School of Education building should be requested for meeting purposes only, </a:t>
            </a:r>
            <a:r>
              <a:rPr lang="en-US" sz="1200" b="1" i="0" u="sng" kern="1200" dirty="0">
                <a:solidFill>
                  <a:schemeClr val="tx1"/>
                </a:solidFill>
                <a:effectLst/>
                <a:latin typeface="+mn-lt"/>
                <a:ea typeface="+mn-ea"/>
                <a:cs typeface="+mn-cs"/>
              </a:rPr>
              <a:t>NOT</a:t>
            </a:r>
            <a:r>
              <a:rPr lang="en-US" sz="1200" b="0" i="0" kern="1200" dirty="0">
                <a:solidFill>
                  <a:schemeClr val="tx1"/>
                </a:solidFill>
                <a:effectLst/>
                <a:latin typeface="+mn-lt"/>
                <a:ea typeface="+mn-ea"/>
                <a:cs typeface="+mn-cs"/>
              </a:rPr>
              <a:t> for classes to be held. </a:t>
            </a:r>
            <a:endParaRPr lang="en-US" dirty="0"/>
          </a:p>
        </p:txBody>
      </p:sp>
      <p:sp>
        <p:nvSpPr>
          <p:cNvPr id="4" name="Slide Number Placeholder 3"/>
          <p:cNvSpPr>
            <a:spLocks noGrp="1"/>
          </p:cNvSpPr>
          <p:nvPr>
            <p:ph type="sldNum" sz="quarter" idx="5"/>
          </p:nvPr>
        </p:nvSpPr>
        <p:spPr/>
        <p:txBody>
          <a:bodyPr/>
          <a:lstStyle/>
          <a:p>
            <a:fld id="{5F3C3900-A639-43DB-B7AA-75959FAB57E9}" type="slidenum">
              <a:rPr lang="en-US" smtClean="0"/>
              <a:t>7</a:t>
            </a:fld>
            <a:endParaRPr lang="en-US"/>
          </a:p>
        </p:txBody>
      </p:sp>
    </p:spTree>
    <p:extLst>
      <p:ext uri="{BB962C8B-B14F-4D97-AF65-F5344CB8AC3E}">
        <p14:creationId xmlns:p14="http://schemas.microsoft.com/office/powerpoint/2010/main" val="2932763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Facilities at the University of North Carolina at Greensboro is a diverse, environmentally and safety conscious, and effective organization comprised of innovative professionals whose mission is to deliver remarkable customer service in the planning, design, construction, maintenance and operations of university facilities, grounds and infrastructure.</a:t>
            </a:r>
            <a:endParaRPr lang="en-US" dirty="0"/>
          </a:p>
        </p:txBody>
      </p:sp>
      <p:sp>
        <p:nvSpPr>
          <p:cNvPr id="4" name="Slide Number Placeholder 3"/>
          <p:cNvSpPr>
            <a:spLocks noGrp="1"/>
          </p:cNvSpPr>
          <p:nvPr>
            <p:ph type="sldNum" sz="quarter" idx="5"/>
          </p:nvPr>
        </p:nvSpPr>
        <p:spPr/>
        <p:txBody>
          <a:bodyPr/>
          <a:lstStyle/>
          <a:p>
            <a:fld id="{5F3C3900-A639-43DB-B7AA-75959FAB57E9}" type="slidenum">
              <a:rPr lang="en-US" smtClean="0"/>
              <a:t>8</a:t>
            </a:fld>
            <a:endParaRPr lang="en-US"/>
          </a:p>
        </p:txBody>
      </p:sp>
    </p:spTree>
    <p:extLst>
      <p:ext uri="{BB962C8B-B14F-4D97-AF65-F5344CB8AC3E}">
        <p14:creationId xmlns:p14="http://schemas.microsoft.com/office/powerpoint/2010/main" val="285576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Two digital screens are available in the School of Education Building to provide information on (a) transformative educational experiences; (b) innovation and research and bridging discovery with teaching and practice; (c) the promotion of equity, diversity, and inclusion; and (d) events and activities fostering an engaged and collaborative community.</a:t>
            </a:r>
            <a:endParaRPr lang="en-US" dirty="0"/>
          </a:p>
        </p:txBody>
      </p:sp>
      <p:sp>
        <p:nvSpPr>
          <p:cNvPr id="4" name="Slide Number Placeholder 3"/>
          <p:cNvSpPr>
            <a:spLocks noGrp="1"/>
          </p:cNvSpPr>
          <p:nvPr>
            <p:ph type="sldNum" sz="quarter" idx="5"/>
          </p:nvPr>
        </p:nvSpPr>
        <p:spPr/>
        <p:txBody>
          <a:bodyPr/>
          <a:lstStyle/>
          <a:p>
            <a:fld id="{5F3C3900-A639-43DB-B7AA-75959FAB57E9}" type="slidenum">
              <a:rPr lang="en-US" smtClean="0"/>
              <a:t>14</a:t>
            </a:fld>
            <a:endParaRPr lang="en-US"/>
          </a:p>
        </p:txBody>
      </p:sp>
    </p:spTree>
    <p:extLst>
      <p:ext uri="{BB962C8B-B14F-4D97-AF65-F5344CB8AC3E}">
        <p14:creationId xmlns:p14="http://schemas.microsoft.com/office/powerpoint/2010/main" val="48175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b="1" dirty="0"/>
              <a:t>Share resources for internationalization</a:t>
            </a:r>
            <a:r>
              <a:rPr lang="en-US" dirty="0"/>
              <a:t>: The committee strives to enhance the awareness of existing international, national, regional and local resources for internationalization among SOE faculty, staff and students.</a:t>
            </a:r>
          </a:p>
          <a:p>
            <a:pPr>
              <a:spcBef>
                <a:spcPts val="1200"/>
              </a:spcBef>
            </a:pPr>
            <a:r>
              <a:rPr lang="en-US" b="1" dirty="0"/>
              <a:t>Foster a welcoming and supportive environment for SOE international students, visitors, and scholars</a:t>
            </a:r>
            <a:r>
              <a:rPr lang="en-US" dirty="0"/>
              <a:t>: The committee provides support and network opportunities for SOE international students, visitors, and scholars; and offers education and awareness regarding international access, equity, and support issues.</a:t>
            </a:r>
          </a:p>
          <a:p>
            <a:pPr>
              <a:spcBef>
                <a:spcPts val="1200"/>
              </a:spcBef>
            </a:pPr>
            <a:r>
              <a:rPr lang="en-US" b="1" dirty="0"/>
              <a:t>Promote SOE international collaborative opportunities</a:t>
            </a:r>
            <a:r>
              <a:rPr lang="en-US" dirty="0"/>
              <a:t>:  The committee offers resources and support for SOE faculty, staff, and students who are interested in leading and/or participating in study-abroad programs, exchange programs, and other international collaborative teaching, research, and service opportunities.</a:t>
            </a:r>
          </a:p>
          <a:p>
            <a:endParaRPr lang="en-US" dirty="0"/>
          </a:p>
          <a:p>
            <a:endParaRPr lang="en-US" dirty="0"/>
          </a:p>
        </p:txBody>
      </p:sp>
      <p:sp>
        <p:nvSpPr>
          <p:cNvPr id="4" name="Slide Number Placeholder 3"/>
          <p:cNvSpPr>
            <a:spLocks noGrp="1"/>
          </p:cNvSpPr>
          <p:nvPr>
            <p:ph type="sldNum" sz="quarter" idx="10"/>
          </p:nvPr>
        </p:nvSpPr>
        <p:spPr/>
        <p:txBody>
          <a:bodyPr/>
          <a:lstStyle/>
          <a:p>
            <a:fld id="{5F3C3900-A639-43DB-B7AA-75959FAB57E9}" type="slidenum">
              <a:rPr lang="en-US" smtClean="0"/>
              <a:t>30</a:t>
            </a:fld>
            <a:endParaRPr lang="en-US"/>
          </a:p>
        </p:txBody>
      </p:sp>
    </p:spTree>
    <p:extLst>
      <p:ext uri="{BB962C8B-B14F-4D97-AF65-F5344CB8AC3E}">
        <p14:creationId xmlns:p14="http://schemas.microsoft.com/office/powerpoint/2010/main" val="2931525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Teaching Resources Center provides instructional materials, equipment, and services that support the students, faculty, and staff of the School of Education, the UNCG campus, and teachers throughout the Piedmont Triad.</a:t>
            </a:r>
            <a:endParaRPr lang="en-US" dirty="0"/>
          </a:p>
        </p:txBody>
      </p:sp>
      <p:sp>
        <p:nvSpPr>
          <p:cNvPr id="4" name="Slide Number Placeholder 3"/>
          <p:cNvSpPr>
            <a:spLocks noGrp="1"/>
          </p:cNvSpPr>
          <p:nvPr>
            <p:ph type="sldNum" sz="quarter" idx="5"/>
          </p:nvPr>
        </p:nvSpPr>
        <p:spPr/>
        <p:txBody>
          <a:bodyPr/>
          <a:lstStyle/>
          <a:p>
            <a:fld id="{5F3C3900-A639-43DB-B7AA-75959FAB57E9}" type="slidenum">
              <a:rPr lang="en-US" smtClean="0"/>
              <a:t>49</a:t>
            </a:fld>
            <a:endParaRPr lang="en-US"/>
          </a:p>
        </p:txBody>
      </p:sp>
    </p:spTree>
    <p:extLst>
      <p:ext uri="{BB962C8B-B14F-4D97-AF65-F5344CB8AC3E}">
        <p14:creationId xmlns:p14="http://schemas.microsoft.com/office/powerpoint/2010/main" val="2197946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TRC serves as a model school library media center offering a large collection of picture books, young adult fiction, nonfiction, audiobooks, board books, big books, kits, manipulatives and DVD’s. We also have professional resources useful in preparing lesson plans, all K-12 state adopted textbooks, and study guides for NC teacher exams.</a:t>
            </a:r>
            <a:endParaRPr lang="en-US" dirty="0"/>
          </a:p>
        </p:txBody>
      </p:sp>
      <p:sp>
        <p:nvSpPr>
          <p:cNvPr id="4" name="Slide Number Placeholder 3"/>
          <p:cNvSpPr>
            <a:spLocks noGrp="1"/>
          </p:cNvSpPr>
          <p:nvPr>
            <p:ph type="sldNum" sz="quarter" idx="5"/>
          </p:nvPr>
        </p:nvSpPr>
        <p:spPr/>
        <p:txBody>
          <a:bodyPr/>
          <a:lstStyle/>
          <a:p>
            <a:fld id="{5F3C3900-A639-43DB-B7AA-75959FAB57E9}" type="slidenum">
              <a:rPr lang="en-US" smtClean="0"/>
              <a:t>50</a:t>
            </a:fld>
            <a:endParaRPr lang="en-US"/>
          </a:p>
        </p:txBody>
      </p:sp>
    </p:spTree>
    <p:extLst>
      <p:ext uri="{BB962C8B-B14F-4D97-AF65-F5344CB8AC3E}">
        <p14:creationId xmlns:p14="http://schemas.microsoft.com/office/powerpoint/2010/main" val="2293800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(https://vimeo.com/111933051)</a:t>
            </a:r>
          </a:p>
          <a:p>
            <a:endParaRPr lang="en-US" dirty="0"/>
          </a:p>
          <a:p>
            <a:r>
              <a:rPr lang="en-US" sz="1200" b="0" i="0" kern="1200" dirty="0">
                <a:solidFill>
                  <a:schemeClr val="tx1"/>
                </a:solidFill>
                <a:effectLst/>
                <a:latin typeface="+mn-lt"/>
                <a:ea typeface="+mn-ea"/>
                <a:cs typeface="+mn-cs"/>
              </a:rPr>
              <a:t>The </a:t>
            </a:r>
            <a:r>
              <a:rPr lang="en-US" sz="1200" b="1" i="0" u="none" strike="noStrike" kern="1200" dirty="0">
                <a:solidFill>
                  <a:schemeClr val="tx1"/>
                </a:solidFill>
                <a:effectLst/>
                <a:latin typeface="+mn-lt"/>
                <a:ea typeface="+mn-ea"/>
                <a:cs typeface="+mn-cs"/>
                <a:hlinkClick r:id="rId3"/>
              </a:rPr>
              <a:t>SELF (Student Educator Learning Factory) Design Studio</a:t>
            </a:r>
            <a:r>
              <a:rPr lang="en-US" sz="1200" b="0" i="0" kern="1200" dirty="0">
                <a:solidFill>
                  <a:schemeClr val="tx1"/>
                </a:solidFill>
                <a:effectLst/>
                <a:latin typeface="+mn-lt"/>
                <a:ea typeface="+mn-ea"/>
                <a:cs typeface="+mn-cs"/>
              </a:rPr>
              <a:t> serves as a makerspace where School of Education faculty and students learn and create with hands-on resources and activities. Collaboration with area teachers and PK-12 students helps prepare pre-service teachers to become educational leaders who will engage students with innovative and creative learning models.</a:t>
            </a:r>
            <a:endParaRPr lang="en-US" dirty="0"/>
          </a:p>
        </p:txBody>
      </p:sp>
      <p:sp>
        <p:nvSpPr>
          <p:cNvPr id="4" name="Slide Number Placeholder 3"/>
          <p:cNvSpPr>
            <a:spLocks noGrp="1"/>
          </p:cNvSpPr>
          <p:nvPr>
            <p:ph type="sldNum" sz="quarter" idx="10"/>
          </p:nvPr>
        </p:nvSpPr>
        <p:spPr/>
        <p:txBody>
          <a:bodyPr/>
          <a:lstStyle/>
          <a:p>
            <a:fld id="{5F3C3900-A639-43DB-B7AA-75959FAB57E9}" type="slidenum">
              <a:rPr lang="en-US" smtClean="0"/>
              <a:t>52</a:t>
            </a:fld>
            <a:endParaRPr lang="en-US"/>
          </a:p>
        </p:txBody>
      </p:sp>
    </p:spTree>
    <p:extLst>
      <p:ext uri="{BB962C8B-B14F-4D97-AF65-F5344CB8AC3E}">
        <p14:creationId xmlns:p14="http://schemas.microsoft.com/office/powerpoint/2010/main" val="4075153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1FB67-9FDC-4C53-8A0F-AF10018454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C6E914-A78F-450B-AE1C-6F9D982042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FF0BC-3261-4417-B685-B3D8CE6AD552}"/>
              </a:ext>
            </a:extLst>
          </p:cNvPr>
          <p:cNvSpPr>
            <a:spLocks noGrp="1"/>
          </p:cNvSpPr>
          <p:nvPr>
            <p:ph type="dt" sz="half" idx="10"/>
          </p:nvPr>
        </p:nvSpPr>
        <p:spPr/>
        <p:txBody>
          <a:bodyPr/>
          <a:lstStyle/>
          <a:p>
            <a:fld id="{921AFAB2-18CE-4DBE-820C-C977DC89F9EC}" type="datetimeFigureOut">
              <a:rPr lang="en-US" smtClean="0"/>
              <a:t>11/12/2018</a:t>
            </a:fld>
            <a:endParaRPr lang="en-US"/>
          </a:p>
        </p:txBody>
      </p:sp>
      <p:sp>
        <p:nvSpPr>
          <p:cNvPr id="5" name="Footer Placeholder 4">
            <a:extLst>
              <a:ext uri="{FF2B5EF4-FFF2-40B4-BE49-F238E27FC236}">
                <a16:creationId xmlns:a16="http://schemas.microsoft.com/office/drawing/2014/main" id="{F959544A-FF51-4AF0-B4B8-F48F86B737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5A1FD0-3936-4BD2-84F9-F5304879C07F}"/>
              </a:ext>
            </a:extLst>
          </p:cNvPr>
          <p:cNvSpPr>
            <a:spLocks noGrp="1"/>
          </p:cNvSpPr>
          <p:nvPr>
            <p:ph type="sldNum" sz="quarter" idx="12"/>
          </p:nvPr>
        </p:nvSpPr>
        <p:spPr/>
        <p:txBody>
          <a:bodyPr/>
          <a:lstStyle/>
          <a:p>
            <a:fld id="{10FEDEA0-7320-4A0C-A2F7-8A40D9622ADF}" type="slidenum">
              <a:rPr lang="en-US" smtClean="0"/>
              <a:t>‹#›</a:t>
            </a:fld>
            <a:endParaRPr lang="en-US"/>
          </a:p>
        </p:txBody>
      </p:sp>
    </p:spTree>
    <p:extLst>
      <p:ext uri="{BB962C8B-B14F-4D97-AF65-F5344CB8AC3E}">
        <p14:creationId xmlns:p14="http://schemas.microsoft.com/office/powerpoint/2010/main" val="1998474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56B67-CB21-4696-88E6-D8D05D84CC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DB42FD-9FFF-4B68-B215-4CE1EB9F9C6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1EA726-373F-498D-B986-53FAEE64B424}"/>
              </a:ext>
            </a:extLst>
          </p:cNvPr>
          <p:cNvSpPr>
            <a:spLocks noGrp="1"/>
          </p:cNvSpPr>
          <p:nvPr>
            <p:ph type="dt" sz="half" idx="10"/>
          </p:nvPr>
        </p:nvSpPr>
        <p:spPr/>
        <p:txBody>
          <a:bodyPr/>
          <a:lstStyle/>
          <a:p>
            <a:fld id="{921AFAB2-18CE-4DBE-820C-C977DC89F9EC}" type="datetimeFigureOut">
              <a:rPr lang="en-US" smtClean="0"/>
              <a:t>11/12/2018</a:t>
            </a:fld>
            <a:endParaRPr lang="en-US"/>
          </a:p>
        </p:txBody>
      </p:sp>
      <p:sp>
        <p:nvSpPr>
          <p:cNvPr id="5" name="Footer Placeholder 4">
            <a:extLst>
              <a:ext uri="{FF2B5EF4-FFF2-40B4-BE49-F238E27FC236}">
                <a16:creationId xmlns:a16="http://schemas.microsoft.com/office/drawing/2014/main" id="{0EF84C09-9439-4CCB-8B8B-3E82C82E74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B0E89A-E6E8-423F-8D8A-E1C1B1427620}"/>
              </a:ext>
            </a:extLst>
          </p:cNvPr>
          <p:cNvSpPr>
            <a:spLocks noGrp="1"/>
          </p:cNvSpPr>
          <p:nvPr>
            <p:ph type="sldNum" sz="quarter" idx="12"/>
          </p:nvPr>
        </p:nvSpPr>
        <p:spPr/>
        <p:txBody>
          <a:bodyPr/>
          <a:lstStyle/>
          <a:p>
            <a:fld id="{10FEDEA0-7320-4A0C-A2F7-8A40D9622ADF}" type="slidenum">
              <a:rPr lang="en-US" smtClean="0"/>
              <a:t>‹#›</a:t>
            </a:fld>
            <a:endParaRPr lang="en-US"/>
          </a:p>
        </p:txBody>
      </p:sp>
    </p:spTree>
    <p:extLst>
      <p:ext uri="{BB962C8B-B14F-4D97-AF65-F5344CB8AC3E}">
        <p14:creationId xmlns:p14="http://schemas.microsoft.com/office/powerpoint/2010/main" val="2908737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54015E-5E6B-4295-B649-78412ACC14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C37062-9B7A-44E4-AF29-7EAFE1C3965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165B5F-E2DE-4EAC-B8C6-29DAA8BD2F49}"/>
              </a:ext>
            </a:extLst>
          </p:cNvPr>
          <p:cNvSpPr>
            <a:spLocks noGrp="1"/>
          </p:cNvSpPr>
          <p:nvPr>
            <p:ph type="dt" sz="half" idx="10"/>
          </p:nvPr>
        </p:nvSpPr>
        <p:spPr/>
        <p:txBody>
          <a:bodyPr/>
          <a:lstStyle/>
          <a:p>
            <a:fld id="{921AFAB2-18CE-4DBE-820C-C977DC89F9EC}" type="datetimeFigureOut">
              <a:rPr lang="en-US" smtClean="0"/>
              <a:t>11/12/2018</a:t>
            </a:fld>
            <a:endParaRPr lang="en-US"/>
          </a:p>
        </p:txBody>
      </p:sp>
      <p:sp>
        <p:nvSpPr>
          <p:cNvPr id="5" name="Footer Placeholder 4">
            <a:extLst>
              <a:ext uri="{FF2B5EF4-FFF2-40B4-BE49-F238E27FC236}">
                <a16:creationId xmlns:a16="http://schemas.microsoft.com/office/drawing/2014/main" id="{C8A9A60B-D793-4C5B-9BD3-92DF65A73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18CE6B-D486-4BE6-8E1D-9E587CB3601D}"/>
              </a:ext>
            </a:extLst>
          </p:cNvPr>
          <p:cNvSpPr>
            <a:spLocks noGrp="1"/>
          </p:cNvSpPr>
          <p:nvPr>
            <p:ph type="sldNum" sz="quarter" idx="12"/>
          </p:nvPr>
        </p:nvSpPr>
        <p:spPr/>
        <p:txBody>
          <a:bodyPr/>
          <a:lstStyle/>
          <a:p>
            <a:fld id="{10FEDEA0-7320-4A0C-A2F7-8A40D9622ADF}" type="slidenum">
              <a:rPr lang="en-US" smtClean="0"/>
              <a:t>‹#›</a:t>
            </a:fld>
            <a:endParaRPr lang="en-US"/>
          </a:p>
        </p:txBody>
      </p:sp>
    </p:spTree>
    <p:extLst>
      <p:ext uri="{BB962C8B-B14F-4D97-AF65-F5344CB8AC3E}">
        <p14:creationId xmlns:p14="http://schemas.microsoft.com/office/powerpoint/2010/main" val="2914874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F6EFF-A985-4E42-8B51-4BBC49C602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ABF775-F8C0-7547-BEB4-C323DE7B76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40F62D-FFE1-5241-8CD1-E16C3E98A6A2}"/>
              </a:ext>
            </a:extLst>
          </p:cNvPr>
          <p:cNvSpPr>
            <a:spLocks noGrp="1"/>
          </p:cNvSpPr>
          <p:nvPr>
            <p:ph type="dt" sz="half" idx="10"/>
          </p:nvPr>
        </p:nvSpPr>
        <p:spPr/>
        <p:txBody>
          <a:bodyPr/>
          <a:lstStyle/>
          <a:p>
            <a:fld id="{6DEE9597-5276-CE45-9BC6-36B57D352D74}" type="datetimeFigureOut">
              <a:rPr lang="en-US" smtClean="0"/>
              <a:t>11/12/2018</a:t>
            </a:fld>
            <a:endParaRPr lang="en-US"/>
          </a:p>
        </p:txBody>
      </p:sp>
      <p:sp>
        <p:nvSpPr>
          <p:cNvPr id="5" name="Footer Placeholder 4">
            <a:extLst>
              <a:ext uri="{FF2B5EF4-FFF2-40B4-BE49-F238E27FC236}">
                <a16:creationId xmlns:a16="http://schemas.microsoft.com/office/drawing/2014/main" id="{3DCD92C9-87DD-2946-8967-12347A0B3B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2079A2-AE56-A043-A00F-5726A6C8363E}"/>
              </a:ext>
            </a:extLst>
          </p:cNvPr>
          <p:cNvSpPr>
            <a:spLocks noGrp="1"/>
          </p:cNvSpPr>
          <p:nvPr>
            <p:ph type="sldNum" sz="quarter" idx="12"/>
          </p:nvPr>
        </p:nvSpPr>
        <p:spPr/>
        <p:txBody>
          <a:bodyPr/>
          <a:lstStyle/>
          <a:p>
            <a:fld id="{AD209EE4-E7AA-9140-90C6-65E1027B323A}" type="slidenum">
              <a:rPr lang="en-US" smtClean="0"/>
              <a:t>‹#›</a:t>
            </a:fld>
            <a:endParaRPr lang="en-US"/>
          </a:p>
        </p:txBody>
      </p:sp>
    </p:spTree>
    <p:extLst>
      <p:ext uri="{BB962C8B-B14F-4D97-AF65-F5344CB8AC3E}">
        <p14:creationId xmlns:p14="http://schemas.microsoft.com/office/powerpoint/2010/main" val="3120655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A9219-1F32-8D4D-BA96-3144F472B9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2A10B7-8F9C-1F4E-8FAE-6920357A56A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4D0F2-12E3-B142-B9BA-60E2F6E005D0}"/>
              </a:ext>
            </a:extLst>
          </p:cNvPr>
          <p:cNvSpPr>
            <a:spLocks noGrp="1"/>
          </p:cNvSpPr>
          <p:nvPr>
            <p:ph type="dt" sz="half" idx="10"/>
          </p:nvPr>
        </p:nvSpPr>
        <p:spPr/>
        <p:txBody>
          <a:bodyPr/>
          <a:lstStyle/>
          <a:p>
            <a:fld id="{6DEE9597-5276-CE45-9BC6-36B57D352D74}" type="datetimeFigureOut">
              <a:rPr lang="en-US" smtClean="0"/>
              <a:t>11/12/2018</a:t>
            </a:fld>
            <a:endParaRPr lang="en-US"/>
          </a:p>
        </p:txBody>
      </p:sp>
      <p:sp>
        <p:nvSpPr>
          <p:cNvPr id="5" name="Footer Placeholder 4">
            <a:extLst>
              <a:ext uri="{FF2B5EF4-FFF2-40B4-BE49-F238E27FC236}">
                <a16:creationId xmlns:a16="http://schemas.microsoft.com/office/drawing/2014/main" id="{99590847-D3A9-EC47-81A3-063C41CE5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56F5DF-E764-6842-969F-30EBC80C9287}"/>
              </a:ext>
            </a:extLst>
          </p:cNvPr>
          <p:cNvSpPr>
            <a:spLocks noGrp="1"/>
          </p:cNvSpPr>
          <p:nvPr>
            <p:ph type="sldNum" sz="quarter" idx="12"/>
          </p:nvPr>
        </p:nvSpPr>
        <p:spPr/>
        <p:txBody>
          <a:bodyPr/>
          <a:lstStyle/>
          <a:p>
            <a:fld id="{AD209EE4-E7AA-9140-90C6-65E1027B323A}" type="slidenum">
              <a:rPr lang="en-US" smtClean="0"/>
              <a:t>‹#›</a:t>
            </a:fld>
            <a:endParaRPr lang="en-US"/>
          </a:p>
        </p:txBody>
      </p:sp>
    </p:spTree>
    <p:extLst>
      <p:ext uri="{BB962C8B-B14F-4D97-AF65-F5344CB8AC3E}">
        <p14:creationId xmlns:p14="http://schemas.microsoft.com/office/powerpoint/2010/main" val="3726328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6DDD4-E240-AB47-91B0-06DE59DAA4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5C738F-F2A2-E744-9242-582062D685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7197892-64CC-B743-8AAA-A49B5AAE1E82}"/>
              </a:ext>
            </a:extLst>
          </p:cNvPr>
          <p:cNvSpPr>
            <a:spLocks noGrp="1"/>
          </p:cNvSpPr>
          <p:nvPr>
            <p:ph type="dt" sz="half" idx="10"/>
          </p:nvPr>
        </p:nvSpPr>
        <p:spPr/>
        <p:txBody>
          <a:bodyPr/>
          <a:lstStyle/>
          <a:p>
            <a:fld id="{6DEE9597-5276-CE45-9BC6-36B57D352D74}" type="datetimeFigureOut">
              <a:rPr lang="en-US" smtClean="0"/>
              <a:t>11/12/2018</a:t>
            </a:fld>
            <a:endParaRPr lang="en-US"/>
          </a:p>
        </p:txBody>
      </p:sp>
      <p:sp>
        <p:nvSpPr>
          <p:cNvPr id="5" name="Footer Placeholder 4">
            <a:extLst>
              <a:ext uri="{FF2B5EF4-FFF2-40B4-BE49-F238E27FC236}">
                <a16:creationId xmlns:a16="http://schemas.microsoft.com/office/drawing/2014/main" id="{7D2D7A2D-DDFE-354A-B530-AF9EF07892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BB61D-57F1-DE44-8322-9861A5328675}"/>
              </a:ext>
            </a:extLst>
          </p:cNvPr>
          <p:cNvSpPr>
            <a:spLocks noGrp="1"/>
          </p:cNvSpPr>
          <p:nvPr>
            <p:ph type="sldNum" sz="quarter" idx="12"/>
          </p:nvPr>
        </p:nvSpPr>
        <p:spPr/>
        <p:txBody>
          <a:bodyPr/>
          <a:lstStyle/>
          <a:p>
            <a:fld id="{AD209EE4-E7AA-9140-90C6-65E1027B323A}" type="slidenum">
              <a:rPr lang="en-US" smtClean="0"/>
              <a:t>‹#›</a:t>
            </a:fld>
            <a:endParaRPr lang="en-US"/>
          </a:p>
        </p:txBody>
      </p:sp>
    </p:spTree>
    <p:extLst>
      <p:ext uri="{BB962C8B-B14F-4D97-AF65-F5344CB8AC3E}">
        <p14:creationId xmlns:p14="http://schemas.microsoft.com/office/powerpoint/2010/main" val="1129486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E52DB-E9C5-F249-A9E8-A0DCDEA5C8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A1BDC3-5E9B-2448-8945-E8D083B627A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220242-268E-5045-8CF9-9AD4076863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B01C9F-4659-B046-ABFF-CF5D8D582781}"/>
              </a:ext>
            </a:extLst>
          </p:cNvPr>
          <p:cNvSpPr>
            <a:spLocks noGrp="1"/>
          </p:cNvSpPr>
          <p:nvPr>
            <p:ph type="dt" sz="half" idx="10"/>
          </p:nvPr>
        </p:nvSpPr>
        <p:spPr/>
        <p:txBody>
          <a:bodyPr/>
          <a:lstStyle/>
          <a:p>
            <a:fld id="{6DEE9597-5276-CE45-9BC6-36B57D352D74}" type="datetimeFigureOut">
              <a:rPr lang="en-US" smtClean="0"/>
              <a:t>11/12/2018</a:t>
            </a:fld>
            <a:endParaRPr lang="en-US"/>
          </a:p>
        </p:txBody>
      </p:sp>
      <p:sp>
        <p:nvSpPr>
          <p:cNvPr id="6" name="Footer Placeholder 5">
            <a:extLst>
              <a:ext uri="{FF2B5EF4-FFF2-40B4-BE49-F238E27FC236}">
                <a16:creationId xmlns:a16="http://schemas.microsoft.com/office/drawing/2014/main" id="{F9D84A97-34F2-CD44-9E52-9C26081CB3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A60EB7-D703-F446-908E-2C49CA50CF1C}"/>
              </a:ext>
            </a:extLst>
          </p:cNvPr>
          <p:cNvSpPr>
            <a:spLocks noGrp="1"/>
          </p:cNvSpPr>
          <p:nvPr>
            <p:ph type="sldNum" sz="quarter" idx="12"/>
          </p:nvPr>
        </p:nvSpPr>
        <p:spPr/>
        <p:txBody>
          <a:bodyPr/>
          <a:lstStyle/>
          <a:p>
            <a:fld id="{AD209EE4-E7AA-9140-90C6-65E1027B323A}" type="slidenum">
              <a:rPr lang="en-US" smtClean="0"/>
              <a:t>‹#›</a:t>
            </a:fld>
            <a:endParaRPr lang="en-US"/>
          </a:p>
        </p:txBody>
      </p:sp>
    </p:spTree>
    <p:extLst>
      <p:ext uri="{BB962C8B-B14F-4D97-AF65-F5344CB8AC3E}">
        <p14:creationId xmlns:p14="http://schemas.microsoft.com/office/powerpoint/2010/main" val="2908313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63608-C715-C843-92D7-9764CEC3D4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AEFDD1-DCAA-2A4C-9D72-B7CCA312A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7D812E9-7BA5-5C40-8D8F-DBF6BEEE46F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1CD33F-DAAA-554D-900B-62555478D0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43ECDDB-425F-1B4E-8E3D-5670F60F267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706658-9A93-FE4E-BF3E-49984C8351F4}"/>
              </a:ext>
            </a:extLst>
          </p:cNvPr>
          <p:cNvSpPr>
            <a:spLocks noGrp="1"/>
          </p:cNvSpPr>
          <p:nvPr>
            <p:ph type="dt" sz="half" idx="10"/>
          </p:nvPr>
        </p:nvSpPr>
        <p:spPr/>
        <p:txBody>
          <a:bodyPr/>
          <a:lstStyle/>
          <a:p>
            <a:fld id="{6DEE9597-5276-CE45-9BC6-36B57D352D74}" type="datetimeFigureOut">
              <a:rPr lang="en-US" smtClean="0"/>
              <a:t>11/12/2018</a:t>
            </a:fld>
            <a:endParaRPr lang="en-US"/>
          </a:p>
        </p:txBody>
      </p:sp>
      <p:sp>
        <p:nvSpPr>
          <p:cNvPr id="8" name="Footer Placeholder 7">
            <a:extLst>
              <a:ext uri="{FF2B5EF4-FFF2-40B4-BE49-F238E27FC236}">
                <a16:creationId xmlns:a16="http://schemas.microsoft.com/office/drawing/2014/main" id="{F56B7322-F781-DB41-8D78-7D0837B44D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AAA905-F64F-7843-AF7D-555DDB154254}"/>
              </a:ext>
            </a:extLst>
          </p:cNvPr>
          <p:cNvSpPr>
            <a:spLocks noGrp="1"/>
          </p:cNvSpPr>
          <p:nvPr>
            <p:ph type="sldNum" sz="quarter" idx="12"/>
          </p:nvPr>
        </p:nvSpPr>
        <p:spPr/>
        <p:txBody>
          <a:bodyPr/>
          <a:lstStyle/>
          <a:p>
            <a:fld id="{AD209EE4-E7AA-9140-90C6-65E1027B323A}" type="slidenum">
              <a:rPr lang="en-US" smtClean="0"/>
              <a:t>‹#›</a:t>
            </a:fld>
            <a:endParaRPr lang="en-US"/>
          </a:p>
        </p:txBody>
      </p:sp>
    </p:spTree>
    <p:extLst>
      <p:ext uri="{BB962C8B-B14F-4D97-AF65-F5344CB8AC3E}">
        <p14:creationId xmlns:p14="http://schemas.microsoft.com/office/powerpoint/2010/main" val="4221348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4DD5D-AE6D-8E43-A0D3-38E32247E2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F6DD2C-0111-E94D-ABE8-3B2D8F1B6195}"/>
              </a:ext>
            </a:extLst>
          </p:cNvPr>
          <p:cNvSpPr>
            <a:spLocks noGrp="1"/>
          </p:cNvSpPr>
          <p:nvPr>
            <p:ph type="dt" sz="half" idx="10"/>
          </p:nvPr>
        </p:nvSpPr>
        <p:spPr/>
        <p:txBody>
          <a:bodyPr/>
          <a:lstStyle/>
          <a:p>
            <a:fld id="{6DEE9597-5276-CE45-9BC6-36B57D352D74}" type="datetimeFigureOut">
              <a:rPr lang="en-US" smtClean="0"/>
              <a:t>11/12/2018</a:t>
            </a:fld>
            <a:endParaRPr lang="en-US"/>
          </a:p>
        </p:txBody>
      </p:sp>
      <p:sp>
        <p:nvSpPr>
          <p:cNvPr id="4" name="Footer Placeholder 3">
            <a:extLst>
              <a:ext uri="{FF2B5EF4-FFF2-40B4-BE49-F238E27FC236}">
                <a16:creationId xmlns:a16="http://schemas.microsoft.com/office/drawing/2014/main" id="{8154C1E2-010E-8749-A332-9837CF3BE5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C73565-4BA1-1649-827C-71A44CD6357F}"/>
              </a:ext>
            </a:extLst>
          </p:cNvPr>
          <p:cNvSpPr>
            <a:spLocks noGrp="1"/>
          </p:cNvSpPr>
          <p:nvPr>
            <p:ph type="sldNum" sz="quarter" idx="12"/>
          </p:nvPr>
        </p:nvSpPr>
        <p:spPr/>
        <p:txBody>
          <a:bodyPr/>
          <a:lstStyle/>
          <a:p>
            <a:fld id="{AD209EE4-E7AA-9140-90C6-65E1027B323A}" type="slidenum">
              <a:rPr lang="en-US" smtClean="0"/>
              <a:t>‹#›</a:t>
            </a:fld>
            <a:endParaRPr lang="en-US"/>
          </a:p>
        </p:txBody>
      </p:sp>
    </p:spTree>
    <p:extLst>
      <p:ext uri="{BB962C8B-B14F-4D97-AF65-F5344CB8AC3E}">
        <p14:creationId xmlns:p14="http://schemas.microsoft.com/office/powerpoint/2010/main" val="1893814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E9810E-3D2B-CC41-AD10-B403BF6286F5}"/>
              </a:ext>
            </a:extLst>
          </p:cNvPr>
          <p:cNvSpPr>
            <a:spLocks noGrp="1"/>
          </p:cNvSpPr>
          <p:nvPr>
            <p:ph type="dt" sz="half" idx="10"/>
          </p:nvPr>
        </p:nvSpPr>
        <p:spPr/>
        <p:txBody>
          <a:bodyPr/>
          <a:lstStyle/>
          <a:p>
            <a:fld id="{6DEE9597-5276-CE45-9BC6-36B57D352D74}" type="datetimeFigureOut">
              <a:rPr lang="en-US" smtClean="0"/>
              <a:t>11/12/2018</a:t>
            </a:fld>
            <a:endParaRPr lang="en-US"/>
          </a:p>
        </p:txBody>
      </p:sp>
      <p:sp>
        <p:nvSpPr>
          <p:cNvPr id="3" name="Footer Placeholder 2">
            <a:extLst>
              <a:ext uri="{FF2B5EF4-FFF2-40B4-BE49-F238E27FC236}">
                <a16:creationId xmlns:a16="http://schemas.microsoft.com/office/drawing/2014/main" id="{F13B772E-5508-1444-A520-49B928799D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592C18-41DC-BA40-AEA8-1C4951C4BBEA}"/>
              </a:ext>
            </a:extLst>
          </p:cNvPr>
          <p:cNvSpPr>
            <a:spLocks noGrp="1"/>
          </p:cNvSpPr>
          <p:nvPr>
            <p:ph type="sldNum" sz="quarter" idx="12"/>
          </p:nvPr>
        </p:nvSpPr>
        <p:spPr/>
        <p:txBody>
          <a:bodyPr/>
          <a:lstStyle/>
          <a:p>
            <a:fld id="{AD209EE4-E7AA-9140-90C6-65E1027B323A}" type="slidenum">
              <a:rPr lang="en-US" smtClean="0"/>
              <a:t>‹#›</a:t>
            </a:fld>
            <a:endParaRPr lang="en-US"/>
          </a:p>
        </p:txBody>
      </p:sp>
    </p:spTree>
    <p:extLst>
      <p:ext uri="{BB962C8B-B14F-4D97-AF65-F5344CB8AC3E}">
        <p14:creationId xmlns:p14="http://schemas.microsoft.com/office/powerpoint/2010/main" val="759480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9727D-5C72-BF4C-AA91-9B992594F6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B1AD03-B782-FF46-9F1B-094428F699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15E010-480A-CB45-844F-3ABB03442A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50B8AC8-3208-8A44-86CB-DCFAE0E9FE00}"/>
              </a:ext>
            </a:extLst>
          </p:cNvPr>
          <p:cNvSpPr>
            <a:spLocks noGrp="1"/>
          </p:cNvSpPr>
          <p:nvPr>
            <p:ph type="dt" sz="half" idx="10"/>
          </p:nvPr>
        </p:nvSpPr>
        <p:spPr/>
        <p:txBody>
          <a:bodyPr/>
          <a:lstStyle/>
          <a:p>
            <a:fld id="{6DEE9597-5276-CE45-9BC6-36B57D352D74}" type="datetimeFigureOut">
              <a:rPr lang="en-US" smtClean="0"/>
              <a:t>11/12/2018</a:t>
            </a:fld>
            <a:endParaRPr lang="en-US"/>
          </a:p>
        </p:txBody>
      </p:sp>
      <p:sp>
        <p:nvSpPr>
          <p:cNvPr id="6" name="Footer Placeholder 5">
            <a:extLst>
              <a:ext uri="{FF2B5EF4-FFF2-40B4-BE49-F238E27FC236}">
                <a16:creationId xmlns:a16="http://schemas.microsoft.com/office/drawing/2014/main" id="{E17A3C1B-AC5F-CE42-8DB1-571A4C0E3A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6BC4D9-E0EF-F945-A3DD-59B8F41E7F96}"/>
              </a:ext>
            </a:extLst>
          </p:cNvPr>
          <p:cNvSpPr>
            <a:spLocks noGrp="1"/>
          </p:cNvSpPr>
          <p:nvPr>
            <p:ph type="sldNum" sz="quarter" idx="12"/>
          </p:nvPr>
        </p:nvSpPr>
        <p:spPr/>
        <p:txBody>
          <a:bodyPr/>
          <a:lstStyle/>
          <a:p>
            <a:fld id="{AD209EE4-E7AA-9140-90C6-65E1027B323A}" type="slidenum">
              <a:rPr lang="en-US" smtClean="0"/>
              <a:t>‹#›</a:t>
            </a:fld>
            <a:endParaRPr lang="en-US"/>
          </a:p>
        </p:txBody>
      </p:sp>
    </p:spTree>
    <p:extLst>
      <p:ext uri="{BB962C8B-B14F-4D97-AF65-F5344CB8AC3E}">
        <p14:creationId xmlns:p14="http://schemas.microsoft.com/office/powerpoint/2010/main" val="515404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97A90-C681-4C5B-896F-114ED8D9A8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17838B-E50C-44A4-BA5F-1A9A36F1877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7DD8ED-2B90-4A49-AFBC-8E8EB401A1C9}"/>
              </a:ext>
            </a:extLst>
          </p:cNvPr>
          <p:cNvSpPr>
            <a:spLocks noGrp="1"/>
          </p:cNvSpPr>
          <p:nvPr>
            <p:ph type="dt" sz="half" idx="10"/>
          </p:nvPr>
        </p:nvSpPr>
        <p:spPr/>
        <p:txBody>
          <a:bodyPr/>
          <a:lstStyle/>
          <a:p>
            <a:fld id="{921AFAB2-18CE-4DBE-820C-C977DC89F9EC}" type="datetimeFigureOut">
              <a:rPr lang="en-US" smtClean="0"/>
              <a:t>11/12/2018</a:t>
            </a:fld>
            <a:endParaRPr lang="en-US"/>
          </a:p>
        </p:txBody>
      </p:sp>
      <p:sp>
        <p:nvSpPr>
          <p:cNvPr id="5" name="Footer Placeholder 4">
            <a:extLst>
              <a:ext uri="{FF2B5EF4-FFF2-40B4-BE49-F238E27FC236}">
                <a16:creationId xmlns:a16="http://schemas.microsoft.com/office/drawing/2014/main" id="{D012CE36-D5D0-4C8E-9F4B-309CB72FDB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799BC9-B1DA-419A-8293-0222F9933A51}"/>
              </a:ext>
            </a:extLst>
          </p:cNvPr>
          <p:cNvSpPr>
            <a:spLocks noGrp="1"/>
          </p:cNvSpPr>
          <p:nvPr>
            <p:ph type="sldNum" sz="quarter" idx="12"/>
          </p:nvPr>
        </p:nvSpPr>
        <p:spPr/>
        <p:txBody>
          <a:bodyPr/>
          <a:lstStyle/>
          <a:p>
            <a:fld id="{10FEDEA0-7320-4A0C-A2F7-8A40D9622ADF}" type="slidenum">
              <a:rPr lang="en-US" smtClean="0"/>
              <a:t>‹#›</a:t>
            </a:fld>
            <a:endParaRPr lang="en-US"/>
          </a:p>
        </p:txBody>
      </p:sp>
    </p:spTree>
    <p:extLst>
      <p:ext uri="{BB962C8B-B14F-4D97-AF65-F5344CB8AC3E}">
        <p14:creationId xmlns:p14="http://schemas.microsoft.com/office/powerpoint/2010/main" val="3330591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88ECF-DC51-0940-A8D5-CEDDC4B7D4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272370-BB05-034B-BF0D-1E9DAADAEB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DA3049-9234-534C-B92F-6F78E88BD8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BB06DF6-62AD-0B40-99C6-881BDF527612}"/>
              </a:ext>
            </a:extLst>
          </p:cNvPr>
          <p:cNvSpPr>
            <a:spLocks noGrp="1"/>
          </p:cNvSpPr>
          <p:nvPr>
            <p:ph type="dt" sz="half" idx="10"/>
          </p:nvPr>
        </p:nvSpPr>
        <p:spPr/>
        <p:txBody>
          <a:bodyPr/>
          <a:lstStyle/>
          <a:p>
            <a:fld id="{6DEE9597-5276-CE45-9BC6-36B57D352D74}" type="datetimeFigureOut">
              <a:rPr lang="en-US" smtClean="0"/>
              <a:t>11/12/2018</a:t>
            </a:fld>
            <a:endParaRPr lang="en-US"/>
          </a:p>
        </p:txBody>
      </p:sp>
      <p:sp>
        <p:nvSpPr>
          <p:cNvPr id="6" name="Footer Placeholder 5">
            <a:extLst>
              <a:ext uri="{FF2B5EF4-FFF2-40B4-BE49-F238E27FC236}">
                <a16:creationId xmlns:a16="http://schemas.microsoft.com/office/drawing/2014/main" id="{CAC52991-568F-6148-87F5-F024F2C069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1BEFC1-653B-3B47-A724-271169257429}"/>
              </a:ext>
            </a:extLst>
          </p:cNvPr>
          <p:cNvSpPr>
            <a:spLocks noGrp="1"/>
          </p:cNvSpPr>
          <p:nvPr>
            <p:ph type="sldNum" sz="quarter" idx="12"/>
          </p:nvPr>
        </p:nvSpPr>
        <p:spPr/>
        <p:txBody>
          <a:bodyPr/>
          <a:lstStyle/>
          <a:p>
            <a:fld id="{AD209EE4-E7AA-9140-90C6-65E1027B323A}" type="slidenum">
              <a:rPr lang="en-US" smtClean="0"/>
              <a:t>‹#›</a:t>
            </a:fld>
            <a:endParaRPr lang="en-US"/>
          </a:p>
        </p:txBody>
      </p:sp>
    </p:spTree>
    <p:extLst>
      <p:ext uri="{BB962C8B-B14F-4D97-AF65-F5344CB8AC3E}">
        <p14:creationId xmlns:p14="http://schemas.microsoft.com/office/powerpoint/2010/main" val="21734556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22730-4236-064C-9460-15B55ED60F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6117DD-0A37-5841-8A0B-8A6D8964866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A6C368-E69C-574C-B0F3-C8EFAE102013}"/>
              </a:ext>
            </a:extLst>
          </p:cNvPr>
          <p:cNvSpPr>
            <a:spLocks noGrp="1"/>
          </p:cNvSpPr>
          <p:nvPr>
            <p:ph type="dt" sz="half" idx="10"/>
          </p:nvPr>
        </p:nvSpPr>
        <p:spPr/>
        <p:txBody>
          <a:bodyPr/>
          <a:lstStyle/>
          <a:p>
            <a:fld id="{6DEE9597-5276-CE45-9BC6-36B57D352D74}" type="datetimeFigureOut">
              <a:rPr lang="en-US" smtClean="0"/>
              <a:t>11/12/2018</a:t>
            </a:fld>
            <a:endParaRPr lang="en-US"/>
          </a:p>
        </p:txBody>
      </p:sp>
      <p:sp>
        <p:nvSpPr>
          <p:cNvPr id="5" name="Footer Placeholder 4">
            <a:extLst>
              <a:ext uri="{FF2B5EF4-FFF2-40B4-BE49-F238E27FC236}">
                <a16:creationId xmlns:a16="http://schemas.microsoft.com/office/drawing/2014/main" id="{871E13CD-D936-A24E-84BC-A6AD5D47F8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490BF-054B-0C44-A7DC-10DB1541FE89}"/>
              </a:ext>
            </a:extLst>
          </p:cNvPr>
          <p:cNvSpPr>
            <a:spLocks noGrp="1"/>
          </p:cNvSpPr>
          <p:nvPr>
            <p:ph type="sldNum" sz="quarter" idx="12"/>
          </p:nvPr>
        </p:nvSpPr>
        <p:spPr/>
        <p:txBody>
          <a:bodyPr/>
          <a:lstStyle/>
          <a:p>
            <a:fld id="{AD209EE4-E7AA-9140-90C6-65E1027B323A}" type="slidenum">
              <a:rPr lang="en-US" smtClean="0"/>
              <a:t>‹#›</a:t>
            </a:fld>
            <a:endParaRPr lang="en-US"/>
          </a:p>
        </p:txBody>
      </p:sp>
    </p:spTree>
    <p:extLst>
      <p:ext uri="{BB962C8B-B14F-4D97-AF65-F5344CB8AC3E}">
        <p14:creationId xmlns:p14="http://schemas.microsoft.com/office/powerpoint/2010/main" val="3551980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DF951E-0206-084B-9604-EB6EBB6F23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D418FC-DDA7-BD4A-B139-1FD39FC8881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87A26-EEBF-C74B-B290-692962928599}"/>
              </a:ext>
            </a:extLst>
          </p:cNvPr>
          <p:cNvSpPr>
            <a:spLocks noGrp="1"/>
          </p:cNvSpPr>
          <p:nvPr>
            <p:ph type="dt" sz="half" idx="10"/>
          </p:nvPr>
        </p:nvSpPr>
        <p:spPr/>
        <p:txBody>
          <a:bodyPr/>
          <a:lstStyle/>
          <a:p>
            <a:fld id="{6DEE9597-5276-CE45-9BC6-36B57D352D74}" type="datetimeFigureOut">
              <a:rPr lang="en-US" smtClean="0"/>
              <a:t>11/12/2018</a:t>
            </a:fld>
            <a:endParaRPr lang="en-US"/>
          </a:p>
        </p:txBody>
      </p:sp>
      <p:sp>
        <p:nvSpPr>
          <p:cNvPr id="5" name="Footer Placeholder 4">
            <a:extLst>
              <a:ext uri="{FF2B5EF4-FFF2-40B4-BE49-F238E27FC236}">
                <a16:creationId xmlns:a16="http://schemas.microsoft.com/office/drawing/2014/main" id="{DC841028-4843-1E47-9F40-6647C1397B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1695F1-4C7C-6F44-87F0-55389F74C0D3}"/>
              </a:ext>
            </a:extLst>
          </p:cNvPr>
          <p:cNvSpPr>
            <a:spLocks noGrp="1"/>
          </p:cNvSpPr>
          <p:nvPr>
            <p:ph type="sldNum" sz="quarter" idx="12"/>
          </p:nvPr>
        </p:nvSpPr>
        <p:spPr/>
        <p:txBody>
          <a:bodyPr/>
          <a:lstStyle/>
          <a:p>
            <a:fld id="{AD209EE4-E7AA-9140-90C6-65E1027B323A}" type="slidenum">
              <a:rPr lang="en-US" smtClean="0"/>
              <a:t>‹#›</a:t>
            </a:fld>
            <a:endParaRPr lang="en-US"/>
          </a:p>
        </p:txBody>
      </p:sp>
    </p:spTree>
    <p:extLst>
      <p:ext uri="{BB962C8B-B14F-4D97-AF65-F5344CB8AC3E}">
        <p14:creationId xmlns:p14="http://schemas.microsoft.com/office/powerpoint/2010/main" val="12634658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Option 1">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94345B-51E1-48BA-8DD3-D289779D938B}"/>
              </a:ext>
            </a:extLst>
          </p:cNvPr>
          <p:cNvSpPr/>
          <p:nvPr userDrawn="1"/>
        </p:nvSpPr>
        <p:spPr>
          <a:xfrm>
            <a:off x="0" y="0"/>
            <a:ext cx="12192000" cy="24909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FB6A6C8-B938-45F5-94CD-87F8021DA4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2575" y="603023"/>
            <a:ext cx="2448239" cy="1455235"/>
          </a:xfrm>
          <a:prstGeom prst="rect">
            <a:avLst/>
          </a:prstGeom>
        </p:spPr>
      </p:pic>
      <p:sp>
        <p:nvSpPr>
          <p:cNvPr id="5" name="Text Placeholder 4">
            <a:extLst>
              <a:ext uri="{FF2B5EF4-FFF2-40B4-BE49-F238E27FC236}">
                <a16:creationId xmlns:a16="http://schemas.microsoft.com/office/drawing/2014/main" id="{3AFF5933-A7C5-414D-93EF-23E722D13A43}"/>
              </a:ext>
            </a:extLst>
          </p:cNvPr>
          <p:cNvSpPr>
            <a:spLocks noGrp="1"/>
          </p:cNvSpPr>
          <p:nvPr>
            <p:ph type="body" sz="quarter" idx="10" hasCustomPrompt="1"/>
          </p:nvPr>
        </p:nvSpPr>
        <p:spPr>
          <a:xfrm>
            <a:off x="2603007" y="3710344"/>
            <a:ext cx="6985986" cy="1544526"/>
          </a:xfrm>
          <a:prstGeom prst="rect">
            <a:avLst/>
          </a:prstGeom>
        </p:spPr>
        <p:txBody>
          <a:bodyPr/>
          <a:lstStyle>
            <a:lvl1pPr marL="0" indent="0" algn="ctr">
              <a:buNone/>
              <a:defRPr sz="540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Thank you</a:t>
            </a:r>
          </a:p>
        </p:txBody>
      </p:sp>
    </p:spTree>
    <p:extLst>
      <p:ext uri="{BB962C8B-B14F-4D97-AF65-F5344CB8AC3E}">
        <p14:creationId xmlns:p14="http://schemas.microsoft.com/office/powerpoint/2010/main" val="1319759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665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B1263-4B59-4432-801C-9F3C6C9249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DF6D57-871E-439E-B556-960F391C4D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C383A50-9A3A-4051-846B-D4BA535C0CB0}"/>
              </a:ext>
            </a:extLst>
          </p:cNvPr>
          <p:cNvSpPr>
            <a:spLocks noGrp="1"/>
          </p:cNvSpPr>
          <p:nvPr>
            <p:ph type="dt" sz="half" idx="10"/>
          </p:nvPr>
        </p:nvSpPr>
        <p:spPr/>
        <p:txBody>
          <a:bodyPr/>
          <a:lstStyle/>
          <a:p>
            <a:fld id="{921AFAB2-18CE-4DBE-820C-C977DC89F9EC}" type="datetimeFigureOut">
              <a:rPr lang="en-US" smtClean="0"/>
              <a:t>11/12/2018</a:t>
            </a:fld>
            <a:endParaRPr lang="en-US"/>
          </a:p>
        </p:txBody>
      </p:sp>
      <p:sp>
        <p:nvSpPr>
          <p:cNvPr id="5" name="Footer Placeholder 4">
            <a:extLst>
              <a:ext uri="{FF2B5EF4-FFF2-40B4-BE49-F238E27FC236}">
                <a16:creationId xmlns:a16="http://schemas.microsoft.com/office/drawing/2014/main" id="{69523A76-A522-472D-A205-826F4F3153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4A0AB5-CDAD-48F2-8501-277AD6AC80A5}"/>
              </a:ext>
            </a:extLst>
          </p:cNvPr>
          <p:cNvSpPr>
            <a:spLocks noGrp="1"/>
          </p:cNvSpPr>
          <p:nvPr>
            <p:ph type="sldNum" sz="quarter" idx="12"/>
          </p:nvPr>
        </p:nvSpPr>
        <p:spPr/>
        <p:txBody>
          <a:bodyPr/>
          <a:lstStyle/>
          <a:p>
            <a:fld id="{10FEDEA0-7320-4A0C-A2F7-8A40D9622ADF}" type="slidenum">
              <a:rPr lang="en-US" smtClean="0"/>
              <a:t>‹#›</a:t>
            </a:fld>
            <a:endParaRPr lang="en-US"/>
          </a:p>
        </p:txBody>
      </p:sp>
    </p:spTree>
    <p:extLst>
      <p:ext uri="{BB962C8B-B14F-4D97-AF65-F5344CB8AC3E}">
        <p14:creationId xmlns:p14="http://schemas.microsoft.com/office/powerpoint/2010/main" val="1664869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C0D47-BC80-489B-9F6B-50E43DD3D1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AAB95E-D215-41AB-BDAC-9F869D2E2CF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F1C1AE-C548-4D0E-BD31-65E2E944594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FF2F25-0272-4794-9396-BF5F1BABA35C}"/>
              </a:ext>
            </a:extLst>
          </p:cNvPr>
          <p:cNvSpPr>
            <a:spLocks noGrp="1"/>
          </p:cNvSpPr>
          <p:nvPr>
            <p:ph type="dt" sz="half" idx="10"/>
          </p:nvPr>
        </p:nvSpPr>
        <p:spPr/>
        <p:txBody>
          <a:bodyPr/>
          <a:lstStyle/>
          <a:p>
            <a:fld id="{921AFAB2-18CE-4DBE-820C-C977DC89F9EC}" type="datetimeFigureOut">
              <a:rPr lang="en-US" smtClean="0"/>
              <a:t>11/12/2018</a:t>
            </a:fld>
            <a:endParaRPr lang="en-US"/>
          </a:p>
        </p:txBody>
      </p:sp>
      <p:sp>
        <p:nvSpPr>
          <p:cNvPr id="6" name="Footer Placeholder 5">
            <a:extLst>
              <a:ext uri="{FF2B5EF4-FFF2-40B4-BE49-F238E27FC236}">
                <a16:creationId xmlns:a16="http://schemas.microsoft.com/office/drawing/2014/main" id="{3B76E8A5-6923-4038-82BF-8DE1B4F1F1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82C027-2D36-4033-9A43-0D24F8EBFB16}"/>
              </a:ext>
            </a:extLst>
          </p:cNvPr>
          <p:cNvSpPr>
            <a:spLocks noGrp="1"/>
          </p:cNvSpPr>
          <p:nvPr>
            <p:ph type="sldNum" sz="quarter" idx="12"/>
          </p:nvPr>
        </p:nvSpPr>
        <p:spPr/>
        <p:txBody>
          <a:bodyPr/>
          <a:lstStyle/>
          <a:p>
            <a:fld id="{10FEDEA0-7320-4A0C-A2F7-8A40D9622ADF}" type="slidenum">
              <a:rPr lang="en-US" smtClean="0"/>
              <a:t>‹#›</a:t>
            </a:fld>
            <a:endParaRPr lang="en-US"/>
          </a:p>
        </p:txBody>
      </p:sp>
    </p:spTree>
    <p:extLst>
      <p:ext uri="{BB962C8B-B14F-4D97-AF65-F5344CB8AC3E}">
        <p14:creationId xmlns:p14="http://schemas.microsoft.com/office/powerpoint/2010/main" val="753967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07964-4DCB-4D69-9E34-D7F953DE74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1682FE-80F8-4240-909A-7F57D33BDF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0A36C4-E63F-43B2-BAFA-C79828EF162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E2ED2B-DAF2-4B56-B230-4019B8B24A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734F28D-B5C9-4648-A36B-11BFCDA8479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510E0E-DA91-40F8-8550-9DB22BE2964C}"/>
              </a:ext>
            </a:extLst>
          </p:cNvPr>
          <p:cNvSpPr>
            <a:spLocks noGrp="1"/>
          </p:cNvSpPr>
          <p:nvPr>
            <p:ph type="dt" sz="half" idx="10"/>
          </p:nvPr>
        </p:nvSpPr>
        <p:spPr/>
        <p:txBody>
          <a:bodyPr/>
          <a:lstStyle/>
          <a:p>
            <a:fld id="{921AFAB2-18CE-4DBE-820C-C977DC89F9EC}" type="datetimeFigureOut">
              <a:rPr lang="en-US" smtClean="0"/>
              <a:t>11/12/2018</a:t>
            </a:fld>
            <a:endParaRPr lang="en-US"/>
          </a:p>
        </p:txBody>
      </p:sp>
      <p:sp>
        <p:nvSpPr>
          <p:cNvPr id="8" name="Footer Placeholder 7">
            <a:extLst>
              <a:ext uri="{FF2B5EF4-FFF2-40B4-BE49-F238E27FC236}">
                <a16:creationId xmlns:a16="http://schemas.microsoft.com/office/drawing/2014/main" id="{19EE69CE-0C60-444C-96FB-9C30E64C0A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3EF04B-35DD-4149-AACC-A71988678235}"/>
              </a:ext>
            </a:extLst>
          </p:cNvPr>
          <p:cNvSpPr>
            <a:spLocks noGrp="1"/>
          </p:cNvSpPr>
          <p:nvPr>
            <p:ph type="sldNum" sz="quarter" idx="12"/>
          </p:nvPr>
        </p:nvSpPr>
        <p:spPr/>
        <p:txBody>
          <a:bodyPr/>
          <a:lstStyle/>
          <a:p>
            <a:fld id="{10FEDEA0-7320-4A0C-A2F7-8A40D9622ADF}" type="slidenum">
              <a:rPr lang="en-US" smtClean="0"/>
              <a:t>‹#›</a:t>
            </a:fld>
            <a:endParaRPr lang="en-US"/>
          </a:p>
        </p:txBody>
      </p:sp>
    </p:spTree>
    <p:extLst>
      <p:ext uri="{BB962C8B-B14F-4D97-AF65-F5344CB8AC3E}">
        <p14:creationId xmlns:p14="http://schemas.microsoft.com/office/powerpoint/2010/main" val="2898759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5AEEF-7A13-4A04-8859-9A9B98D742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24F57B-1979-4A94-A888-A21BFB0A0D54}"/>
              </a:ext>
            </a:extLst>
          </p:cNvPr>
          <p:cNvSpPr>
            <a:spLocks noGrp="1"/>
          </p:cNvSpPr>
          <p:nvPr>
            <p:ph type="dt" sz="half" idx="10"/>
          </p:nvPr>
        </p:nvSpPr>
        <p:spPr/>
        <p:txBody>
          <a:bodyPr/>
          <a:lstStyle/>
          <a:p>
            <a:fld id="{921AFAB2-18CE-4DBE-820C-C977DC89F9EC}" type="datetimeFigureOut">
              <a:rPr lang="en-US" smtClean="0"/>
              <a:t>11/12/2018</a:t>
            </a:fld>
            <a:endParaRPr lang="en-US"/>
          </a:p>
        </p:txBody>
      </p:sp>
      <p:sp>
        <p:nvSpPr>
          <p:cNvPr id="4" name="Footer Placeholder 3">
            <a:extLst>
              <a:ext uri="{FF2B5EF4-FFF2-40B4-BE49-F238E27FC236}">
                <a16:creationId xmlns:a16="http://schemas.microsoft.com/office/drawing/2014/main" id="{C49DCFA0-EE1E-4A47-83D3-EAFC1565D8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6FA8AA-90BA-4C00-9D8C-701B94C1A999}"/>
              </a:ext>
            </a:extLst>
          </p:cNvPr>
          <p:cNvSpPr>
            <a:spLocks noGrp="1"/>
          </p:cNvSpPr>
          <p:nvPr>
            <p:ph type="sldNum" sz="quarter" idx="12"/>
          </p:nvPr>
        </p:nvSpPr>
        <p:spPr/>
        <p:txBody>
          <a:bodyPr/>
          <a:lstStyle/>
          <a:p>
            <a:fld id="{10FEDEA0-7320-4A0C-A2F7-8A40D9622ADF}" type="slidenum">
              <a:rPr lang="en-US" smtClean="0"/>
              <a:t>‹#›</a:t>
            </a:fld>
            <a:endParaRPr lang="en-US"/>
          </a:p>
        </p:txBody>
      </p:sp>
    </p:spTree>
    <p:extLst>
      <p:ext uri="{BB962C8B-B14F-4D97-AF65-F5344CB8AC3E}">
        <p14:creationId xmlns:p14="http://schemas.microsoft.com/office/powerpoint/2010/main" val="1355777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BEA05C-3524-419A-84B2-34A7E84EB50A}"/>
              </a:ext>
            </a:extLst>
          </p:cNvPr>
          <p:cNvSpPr>
            <a:spLocks noGrp="1"/>
          </p:cNvSpPr>
          <p:nvPr>
            <p:ph type="dt" sz="half" idx="10"/>
          </p:nvPr>
        </p:nvSpPr>
        <p:spPr/>
        <p:txBody>
          <a:bodyPr/>
          <a:lstStyle/>
          <a:p>
            <a:fld id="{921AFAB2-18CE-4DBE-820C-C977DC89F9EC}" type="datetimeFigureOut">
              <a:rPr lang="en-US" smtClean="0"/>
              <a:t>11/12/2018</a:t>
            </a:fld>
            <a:endParaRPr lang="en-US"/>
          </a:p>
        </p:txBody>
      </p:sp>
      <p:sp>
        <p:nvSpPr>
          <p:cNvPr id="3" name="Footer Placeholder 2">
            <a:extLst>
              <a:ext uri="{FF2B5EF4-FFF2-40B4-BE49-F238E27FC236}">
                <a16:creationId xmlns:a16="http://schemas.microsoft.com/office/drawing/2014/main" id="{F138B9D5-D34E-4FA4-8003-9D10AC04E0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C74F3F-7291-43C0-ABD5-1769E672CEE5}"/>
              </a:ext>
            </a:extLst>
          </p:cNvPr>
          <p:cNvSpPr>
            <a:spLocks noGrp="1"/>
          </p:cNvSpPr>
          <p:nvPr>
            <p:ph type="sldNum" sz="quarter" idx="12"/>
          </p:nvPr>
        </p:nvSpPr>
        <p:spPr/>
        <p:txBody>
          <a:bodyPr/>
          <a:lstStyle/>
          <a:p>
            <a:fld id="{10FEDEA0-7320-4A0C-A2F7-8A40D9622ADF}" type="slidenum">
              <a:rPr lang="en-US" smtClean="0"/>
              <a:t>‹#›</a:t>
            </a:fld>
            <a:endParaRPr lang="en-US"/>
          </a:p>
        </p:txBody>
      </p:sp>
    </p:spTree>
    <p:extLst>
      <p:ext uri="{BB962C8B-B14F-4D97-AF65-F5344CB8AC3E}">
        <p14:creationId xmlns:p14="http://schemas.microsoft.com/office/powerpoint/2010/main" val="306558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7AC22-E75C-4F5B-B3CF-3786E5B00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BED607-E672-4B8D-9292-7E0C48F725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C9FCC6-664F-4D1C-812F-34E9C1BF0B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AE9BEC2-B281-44C2-AEDB-345EDA2FA814}"/>
              </a:ext>
            </a:extLst>
          </p:cNvPr>
          <p:cNvSpPr>
            <a:spLocks noGrp="1"/>
          </p:cNvSpPr>
          <p:nvPr>
            <p:ph type="dt" sz="half" idx="10"/>
          </p:nvPr>
        </p:nvSpPr>
        <p:spPr/>
        <p:txBody>
          <a:bodyPr/>
          <a:lstStyle/>
          <a:p>
            <a:fld id="{921AFAB2-18CE-4DBE-820C-C977DC89F9EC}" type="datetimeFigureOut">
              <a:rPr lang="en-US" smtClean="0"/>
              <a:t>11/12/2018</a:t>
            </a:fld>
            <a:endParaRPr lang="en-US"/>
          </a:p>
        </p:txBody>
      </p:sp>
      <p:sp>
        <p:nvSpPr>
          <p:cNvPr id="6" name="Footer Placeholder 5">
            <a:extLst>
              <a:ext uri="{FF2B5EF4-FFF2-40B4-BE49-F238E27FC236}">
                <a16:creationId xmlns:a16="http://schemas.microsoft.com/office/drawing/2014/main" id="{C1130898-CA0E-4509-B412-09A7E06422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7B90-EB20-4993-8F7C-D5F9A4FACEC0}"/>
              </a:ext>
            </a:extLst>
          </p:cNvPr>
          <p:cNvSpPr>
            <a:spLocks noGrp="1"/>
          </p:cNvSpPr>
          <p:nvPr>
            <p:ph type="sldNum" sz="quarter" idx="12"/>
          </p:nvPr>
        </p:nvSpPr>
        <p:spPr/>
        <p:txBody>
          <a:bodyPr/>
          <a:lstStyle/>
          <a:p>
            <a:fld id="{10FEDEA0-7320-4A0C-A2F7-8A40D9622ADF}" type="slidenum">
              <a:rPr lang="en-US" smtClean="0"/>
              <a:t>‹#›</a:t>
            </a:fld>
            <a:endParaRPr lang="en-US"/>
          </a:p>
        </p:txBody>
      </p:sp>
    </p:spTree>
    <p:extLst>
      <p:ext uri="{BB962C8B-B14F-4D97-AF65-F5344CB8AC3E}">
        <p14:creationId xmlns:p14="http://schemas.microsoft.com/office/powerpoint/2010/main" val="3868861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56482-45FF-48BB-889D-D70FC9A973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C80DFF-BE0E-493D-B727-5BA8704753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B28536-E3A2-4845-A67A-3BE5780786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C02D2C5-D339-4280-B8CA-F552307FE2D9}"/>
              </a:ext>
            </a:extLst>
          </p:cNvPr>
          <p:cNvSpPr>
            <a:spLocks noGrp="1"/>
          </p:cNvSpPr>
          <p:nvPr>
            <p:ph type="dt" sz="half" idx="10"/>
          </p:nvPr>
        </p:nvSpPr>
        <p:spPr/>
        <p:txBody>
          <a:bodyPr/>
          <a:lstStyle/>
          <a:p>
            <a:fld id="{921AFAB2-18CE-4DBE-820C-C977DC89F9EC}" type="datetimeFigureOut">
              <a:rPr lang="en-US" smtClean="0"/>
              <a:t>11/12/2018</a:t>
            </a:fld>
            <a:endParaRPr lang="en-US"/>
          </a:p>
        </p:txBody>
      </p:sp>
      <p:sp>
        <p:nvSpPr>
          <p:cNvPr id="6" name="Footer Placeholder 5">
            <a:extLst>
              <a:ext uri="{FF2B5EF4-FFF2-40B4-BE49-F238E27FC236}">
                <a16:creationId xmlns:a16="http://schemas.microsoft.com/office/drawing/2014/main" id="{0C0A272A-3923-4DE5-A0C2-8869C5EF07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1B13D3-8F8D-4B2D-86B4-527D38C31532}"/>
              </a:ext>
            </a:extLst>
          </p:cNvPr>
          <p:cNvSpPr>
            <a:spLocks noGrp="1"/>
          </p:cNvSpPr>
          <p:nvPr>
            <p:ph type="sldNum" sz="quarter" idx="12"/>
          </p:nvPr>
        </p:nvSpPr>
        <p:spPr/>
        <p:txBody>
          <a:bodyPr/>
          <a:lstStyle/>
          <a:p>
            <a:fld id="{10FEDEA0-7320-4A0C-A2F7-8A40D9622ADF}" type="slidenum">
              <a:rPr lang="en-US" smtClean="0"/>
              <a:t>‹#›</a:t>
            </a:fld>
            <a:endParaRPr lang="en-US"/>
          </a:p>
        </p:txBody>
      </p:sp>
    </p:spTree>
    <p:extLst>
      <p:ext uri="{BB962C8B-B14F-4D97-AF65-F5344CB8AC3E}">
        <p14:creationId xmlns:p14="http://schemas.microsoft.com/office/powerpoint/2010/main" val="3868313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DE5CD-FF62-4932-898A-1654C72D54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2F622B-B0B5-43EF-BD71-BE03FE09BD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084442-438F-4C04-9B12-1C49997F3B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1AFAB2-18CE-4DBE-820C-C977DC89F9EC}" type="datetimeFigureOut">
              <a:rPr lang="en-US" smtClean="0"/>
              <a:t>11/12/2018</a:t>
            </a:fld>
            <a:endParaRPr lang="en-US"/>
          </a:p>
        </p:txBody>
      </p:sp>
      <p:sp>
        <p:nvSpPr>
          <p:cNvPr id="5" name="Footer Placeholder 4">
            <a:extLst>
              <a:ext uri="{FF2B5EF4-FFF2-40B4-BE49-F238E27FC236}">
                <a16:creationId xmlns:a16="http://schemas.microsoft.com/office/drawing/2014/main" id="{93A5A1BA-9137-4AEE-BFF1-21242F2720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24EBF-E623-4DB5-AF35-17C42D03B8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FEDEA0-7320-4A0C-A2F7-8A40D9622ADF}" type="slidenum">
              <a:rPr lang="en-US" smtClean="0"/>
              <a:t>‹#›</a:t>
            </a:fld>
            <a:endParaRPr lang="en-US"/>
          </a:p>
        </p:txBody>
      </p:sp>
    </p:spTree>
    <p:extLst>
      <p:ext uri="{BB962C8B-B14F-4D97-AF65-F5344CB8AC3E}">
        <p14:creationId xmlns:p14="http://schemas.microsoft.com/office/powerpoint/2010/main" val="22748514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5DBBCA-0FE1-C841-B63D-C0C65DE7EF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9D42B2-677D-F64C-86FC-2EADFBD91F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B405A-D2F1-124A-B994-E01CB7E72B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EE9597-5276-CE45-9BC6-36B57D352D74}" type="datetimeFigureOut">
              <a:rPr lang="en-US" smtClean="0"/>
              <a:t>11/12/2018</a:t>
            </a:fld>
            <a:endParaRPr lang="en-US"/>
          </a:p>
        </p:txBody>
      </p:sp>
      <p:sp>
        <p:nvSpPr>
          <p:cNvPr id="5" name="Footer Placeholder 4">
            <a:extLst>
              <a:ext uri="{FF2B5EF4-FFF2-40B4-BE49-F238E27FC236}">
                <a16:creationId xmlns:a16="http://schemas.microsoft.com/office/drawing/2014/main" id="{AB5AD092-A95E-8146-9919-D06ECC051B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F2CEBC-9C3F-EE45-A232-3F70C5767B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209EE4-E7AA-9140-90C6-65E1027B323A}" type="slidenum">
              <a:rPr lang="en-US" smtClean="0"/>
              <a:t>‹#›</a:t>
            </a:fld>
            <a:endParaRPr lang="en-US"/>
          </a:p>
        </p:txBody>
      </p:sp>
    </p:spTree>
    <p:extLst>
      <p:ext uri="{BB962C8B-B14F-4D97-AF65-F5344CB8AC3E}">
        <p14:creationId xmlns:p14="http://schemas.microsoft.com/office/powerpoint/2010/main" val="922018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9079555"/>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914400" rtl="0" eaLnBrk="1" latinLnBrk="0" hangingPunct="1">
        <a:lnSpc>
          <a:spcPct val="90000"/>
        </a:lnSpc>
        <a:spcBef>
          <a:spcPct val="0"/>
        </a:spcBef>
        <a:buNone/>
        <a:defRPr sz="4400" kern="1200">
          <a:solidFill>
            <a:schemeClr val="accent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mailto:rmcatano@uncg.edu" TargetMode="External"/><Relationship Id="rId2" Type="http://schemas.openxmlformats.org/officeDocument/2006/relationships/hyperlink" Target="http://go.uncg.edu/soecommrequest" TargetMode="Externa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https://gallery.mailchimp.com/213b3b0bcd95db44f98d36a21/images/18fdcdd8-47e2-4ed0-92db-e8abfd59a19a.jpg"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s://go.uncg.edu/soesignage" TargetMode="External"/><Relationship Id="rId5" Type="http://schemas.microsoft.com/office/2007/relationships/hdphoto" Target="../media/hdphoto1.wdp"/><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s://cdlc.uncg.edu/" TargetMode="External"/><Relationship Id="rId2" Type="http://schemas.openxmlformats.org/officeDocument/2006/relationships/hyperlink" Target="https://soeinnovation.uncg.edu/" TargetMode="External"/><Relationship Id="rId1" Type="http://schemas.openxmlformats.org/officeDocument/2006/relationships/slideLayout" Target="../slideLayouts/slideLayout13.xml"/><Relationship Id="rId4" Type="http://schemas.openxmlformats.org/officeDocument/2006/relationships/hyperlink" Target="https://research.uncg.edu/spotlight/real-world-english/"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ommunityengagement.uncg.edu/" TargetMode="External"/><Relationship Id="rId2" Type="http://schemas.openxmlformats.org/officeDocument/2006/relationships/hyperlink" Target="https://research.uncg.edu/" TargetMode="External"/><Relationship Id="rId1" Type="http://schemas.openxmlformats.org/officeDocument/2006/relationships/slideLayout" Target="../slideLayouts/slideLayout13.xml"/><Relationship Id="rId6" Type="http://schemas.openxmlformats.org/officeDocument/2006/relationships/hyperlink" Target="https://research.uncg.edu/researcher-zone/" TargetMode="External"/><Relationship Id="rId5" Type="http://schemas.openxmlformats.org/officeDocument/2006/relationships/hyperlink" Target="https://sponsoredprograms.uncg.edu/" TargetMode="External"/><Relationship Id="rId4" Type="http://schemas.openxmlformats.org/officeDocument/2006/relationships/hyperlink" Target="https://integrity.uncg.edu/"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s://uncg.myresearchonline.org/irb/" TargetMode="External"/><Relationship Id="rId2" Type="http://schemas.openxmlformats.org/officeDocument/2006/relationships/hyperlink" Target="https://about.citiprogram.org/en/homepage/" TargetMode="Externa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hyperlink" Target="https://research.uncg.edu/events/" TargetMode="Externa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hyperlink" Target="https://research.uncg.edu/internal-grants-and-awards/" TargetMode="Externa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hyperlink" Target="mailto:tdsadler@uncg.edu" TargetMode="Externa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mailto:soeglobal@uncg.edu" TargetMode="External"/><Relationship Id="rId7" Type="http://schemas.openxmlformats.org/officeDocument/2006/relationships/image" Target="../media/image26.png"/><Relationship Id="rId2" Type="http://schemas.openxmlformats.org/officeDocument/2006/relationships/hyperlink" Target="http://soe.uncg.edu/global/" TargetMode="Externa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hyperlink" Target="http://oss.uncg.edu/" TargetMode="Externa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spartancard.uncg.edu/get-a-card/#facstaff"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hyperlink" Target="https://vimeo.com/111933051"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watermarkinsights.com/"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euc.uncg.edu/reservations/"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soeitblog.uncg.edu/"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hyperlink" Target="go.uncg.edu/soeconferenceroo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facoperations.uncg.edu/request-service/"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60FC3B-F6FB-46F0-94FD-908D8F05F3D7}"/>
              </a:ext>
            </a:extLst>
          </p:cNvPr>
          <p:cNvPicPr>
            <a:picLocks noChangeAspect="1"/>
          </p:cNvPicPr>
          <p:nvPr/>
        </p:nvPicPr>
        <p:blipFill rotWithShape="1">
          <a:blip r:embed="rId2">
            <a:extLst>
              <a:ext uri="{28A0092B-C50C-407E-A947-70E740481C1C}">
                <a14:useLocalDpi xmlns:a14="http://schemas.microsoft.com/office/drawing/2010/main" val="0"/>
              </a:ext>
            </a:extLst>
          </a:blip>
          <a:srcRect b="443"/>
          <a:stretch/>
        </p:blipFill>
        <p:spPr>
          <a:xfrm>
            <a:off x="20" y="10"/>
            <a:ext cx="12191980" cy="6857990"/>
          </a:xfrm>
          <a:prstGeom prst="rect">
            <a:avLst/>
          </a:prstGeom>
        </p:spPr>
      </p:pic>
      <p:sp>
        <p:nvSpPr>
          <p:cNvPr id="3" name="Rectangle 2">
            <a:extLst>
              <a:ext uri="{FF2B5EF4-FFF2-40B4-BE49-F238E27FC236}">
                <a16:creationId xmlns:a16="http://schemas.microsoft.com/office/drawing/2014/main" id="{C8CEF9F0-3511-4961-8353-F1A2B3C617A1}"/>
              </a:ext>
            </a:extLst>
          </p:cNvPr>
          <p:cNvSpPr/>
          <p:nvPr/>
        </p:nvSpPr>
        <p:spPr>
          <a:xfrm>
            <a:off x="0" y="2806908"/>
            <a:ext cx="12192000" cy="1938992"/>
          </a:xfrm>
          <a:prstGeom prst="rect">
            <a:avLst/>
          </a:prstGeom>
        </p:spPr>
        <p:txBody>
          <a:bodyPr wrap="square">
            <a:spAutoFit/>
          </a:bodyPr>
          <a:lstStyle/>
          <a:p>
            <a:pPr algn="ctr"/>
            <a:r>
              <a:rPr lang="en-US" sz="6000" dirty="0">
                <a:solidFill>
                  <a:schemeClr val="bg1"/>
                </a:solidFill>
                <a:latin typeface="Pluto Sans Heavy" panose="02000000000000000000" pitchFamily="50" charset="0"/>
              </a:rPr>
              <a:t>New School of Education Faculty Orientation</a:t>
            </a:r>
            <a:endParaRPr lang="en-US" sz="6000" dirty="0"/>
          </a:p>
        </p:txBody>
      </p:sp>
      <p:pic>
        <p:nvPicPr>
          <p:cNvPr id="4" name="Picture 3">
            <a:extLst>
              <a:ext uri="{FF2B5EF4-FFF2-40B4-BE49-F238E27FC236}">
                <a16:creationId xmlns:a16="http://schemas.microsoft.com/office/drawing/2014/main" id="{1403803B-09C1-47F8-B370-35E06EC30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5914" y="5517820"/>
            <a:ext cx="2620172" cy="897319"/>
          </a:xfrm>
          <a:prstGeom prst="rect">
            <a:avLst/>
          </a:prstGeom>
        </p:spPr>
      </p:pic>
    </p:spTree>
    <p:extLst>
      <p:ext uri="{BB962C8B-B14F-4D97-AF65-F5344CB8AC3E}">
        <p14:creationId xmlns:p14="http://schemas.microsoft.com/office/powerpoint/2010/main" val="2642648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E50C4-72F8-42A0-B4AD-F00BF56DCBC3}"/>
              </a:ext>
            </a:extLst>
          </p:cNvPr>
          <p:cNvSpPr>
            <a:spLocks noGrp="1"/>
          </p:cNvSpPr>
          <p:nvPr>
            <p:ph type="title"/>
          </p:nvPr>
        </p:nvSpPr>
        <p:spPr>
          <a:xfrm>
            <a:off x="275665" y="435935"/>
            <a:ext cx="9813215" cy="1325563"/>
          </a:xfrm>
        </p:spPr>
        <p:txBody>
          <a:bodyPr>
            <a:normAutofit/>
          </a:bodyPr>
          <a:lstStyle/>
          <a:p>
            <a:r>
              <a:rPr lang="en-US" sz="4000" dirty="0">
                <a:latin typeface="Pluto Sans Heavy" panose="02000000000000000000" pitchFamily="50" charset="0"/>
              </a:rPr>
              <a:t>Submit Communication Requests</a:t>
            </a:r>
          </a:p>
        </p:txBody>
      </p:sp>
      <p:sp>
        <p:nvSpPr>
          <p:cNvPr id="3" name="Content Placeholder 2">
            <a:extLst>
              <a:ext uri="{FF2B5EF4-FFF2-40B4-BE49-F238E27FC236}">
                <a16:creationId xmlns:a16="http://schemas.microsoft.com/office/drawing/2014/main" id="{544630AB-6D5D-4660-B5FE-32B6D2E3BFA2}"/>
              </a:ext>
            </a:extLst>
          </p:cNvPr>
          <p:cNvSpPr>
            <a:spLocks noGrp="1"/>
          </p:cNvSpPr>
          <p:nvPr>
            <p:ph idx="1"/>
          </p:nvPr>
        </p:nvSpPr>
        <p:spPr>
          <a:xfrm>
            <a:off x="692524" y="1512795"/>
            <a:ext cx="8169087" cy="5156946"/>
          </a:xfrm>
        </p:spPr>
        <p:txBody>
          <a:bodyPr anchor="ctr">
            <a:normAutofit/>
          </a:bodyPr>
          <a:lstStyle/>
          <a:p>
            <a:pPr lvl="0"/>
            <a:r>
              <a:rPr lang="en-US" sz="2000" dirty="0">
                <a:latin typeface="Verdana" panose="020B0604030504040204" pitchFamily="34" charset="0"/>
                <a:ea typeface="Verdana" panose="020B0604030504040204" pitchFamily="34" charset="0"/>
                <a:cs typeface="Verdana" panose="020B0604030504040204" pitchFamily="34" charset="0"/>
              </a:rPr>
              <a:t>Fill out the </a:t>
            </a:r>
            <a:r>
              <a:rPr lang="en-US" sz="2000" b="1" dirty="0">
                <a:latin typeface="Verdana" panose="020B0604030504040204" pitchFamily="34" charset="0"/>
                <a:ea typeface="Verdana" panose="020B0604030504040204" pitchFamily="34" charset="0"/>
                <a:cs typeface="Verdana" panose="020B0604030504040204" pitchFamily="34" charset="0"/>
              </a:rPr>
              <a:t>Communications Request Form</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a:latin typeface="Verdana" panose="020B0604030504040204" pitchFamily="34" charset="0"/>
                <a:ea typeface="Verdana" panose="020B0604030504040204" pitchFamily="34" charset="0"/>
                <a:cs typeface="Verdana" panose="020B0604030504040204" pitchFamily="34" charset="0"/>
                <a:hlinkClick r:id="rId2"/>
              </a:rPr>
              <a:t>http://go.uncg.edu/soecommrequest</a:t>
            </a:r>
            <a:endParaRPr lang="en-US" sz="2000" dirty="0">
              <a:latin typeface="Verdana" panose="020B0604030504040204" pitchFamily="34" charset="0"/>
              <a:ea typeface="Verdana" panose="020B0604030504040204" pitchFamily="34" charset="0"/>
              <a:cs typeface="Verdana" panose="020B0604030504040204" pitchFamily="34" charset="0"/>
            </a:endParaRPr>
          </a:p>
          <a:p>
            <a:pPr marL="0" lvl="0" indent="0">
              <a:buNone/>
            </a:pPr>
            <a:endParaRPr lang="en-US" sz="2000" dirty="0">
              <a:latin typeface="Verdana" panose="020B0604030504040204" pitchFamily="34" charset="0"/>
              <a:ea typeface="Verdana" panose="020B0604030504040204" pitchFamily="34" charset="0"/>
              <a:cs typeface="Verdana" panose="020B0604030504040204" pitchFamily="34" charset="0"/>
            </a:endParaRPr>
          </a:p>
          <a:p>
            <a:pPr lvl="0"/>
            <a:r>
              <a:rPr lang="en-US" sz="2000" dirty="0">
                <a:latin typeface="Verdana" panose="020B0604030504040204" pitchFamily="34" charset="0"/>
                <a:ea typeface="Verdana" panose="020B0604030504040204" pitchFamily="34" charset="0"/>
                <a:cs typeface="Verdana" panose="020B0604030504040204" pitchFamily="34" charset="0"/>
              </a:rPr>
              <a:t>Requests include</a:t>
            </a:r>
          </a:p>
          <a:p>
            <a:pPr lvl="1"/>
            <a:r>
              <a:rPr lang="en-US" sz="2000" dirty="0">
                <a:latin typeface="Verdana" panose="020B0604030504040204" pitchFamily="34" charset="0"/>
                <a:ea typeface="Verdana" panose="020B0604030504040204" pitchFamily="34" charset="0"/>
                <a:cs typeface="Verdana" panose="020B0604030504040204" pitchFamily="34" charset="0"/>
              </a:rPr>
              <a:t>social media</a:t>
            </a:r>
          </a:p>
          <a:p>
            <a:pPr lvl="1"/>
            <a:r>
              <a:rPr lang="en-US" sz="2000" dirty="0">
                <a:latin typeface="Verdana" panose="020B0604030504040204" pitchFamily="34" charset="0"/>
                <a:ea typeface="Verdana" panose="020B0604030504040204" pitchFamily="34" charset="0"/>
                <a:cs typeface="Verdana" panose="020B0604030504040204" pitchFamily="34" charset="0"/>
              </a:rPr>
              <a:t>email newsletter</a:t>
            </a:r>
          </a:p>
          <a:p>
            <a:pPr lvl="1"/>
            <a:r>
              <a:rPr lang="en-US" sz="2000" dirty="0">
                <a:latin typeface="Verdana" panose="020B0604030504040204" pitchFamily="34" charset="0"/>
                <a:ea typeface="Verdana" panose="020B0604030504040204" pitchFamily="34" charset="0"/>
                <a:cs typeface="Verdana" panose="020B0604030504040204" pitchFamily="34" charset="0"/>
              </a:rPr>
              <a:t>press release</a:t>
            </a:r>
          </a:p>
          <a:p>
            <a:pPr lvl="1"/>
            <a:r>
              <a:rPr lang="en-US" sz="2000" dirty="0">
                <a:latin typeface="Verdana" panose="020B0604030504040204" pitchFamily="34" charset="0"/>
                <a:ea typeface="Verdana" panose="020B0604030504040204" pitchFamily="34" charset="0"/>
                <a:cs typeface="Verdana" panose="020B0604030504040204" pitchFamily="34" charset="0"/>
              </a:rPr>
              <a:t>website newsfeed</a:t>
            </a:r>
          </a:p>
          <a:p>
            <a:pPr lvl="1"/>
            <a:r>
              <a:rPr lang="en-US" sz="2000" dirty="0">
                <a:latin typeface="Verdana" panose="020B0604030504040204" pitchFamily="34" charset="0"/>
                <a:ea typeface="Verdana" panose="020B0604030504040204" pitchFamily="34" charset="0"/>
                <a:cs typeface="Verdana" panose="020B0604030504040204" pitchFamily="34" charset="0"/>
              </a:rPr>
              <a:t>Campus Weekly</a:t>
            </a:r>
          </a:p>
          <a:p>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2000" b="1" dirty="0">
                <a:latin typeface="Verdana" panose="020B0604030504040204" pitchFamily="34" charset="0"/>
                <a:ea typeface="Verdana" panose="020B0604030504040204" pitchFamily="34" charset="0"/>
                <a:cs typeface="Verdana" panose="020B0604030504040204" pitchFamily="34" charset="0"/>
              </a:rPr>
              <a:t>Contact Info: </a:t>
            </a:r>
            <a:r>
              <a:rPr lang="en-US" sz="2000" u="sng" dirty="0">
                <a:latin typeface="Verdana" panose="020B0604030504040204" pitchFamily="34" charset="0"/>
                <a:ea typeface="Verdana" panose="020B0604030504040204" pitchFamily="34" charset="0"/>
                <a:cs typeface="Verdana" panose="020B0604030504040204" pitchFamily="34" charset="0"/>
                <a:hlinkClick r:id="rId3"/>
              </a:rPr>
              <a:t>rmcatano@uncg.edu</a:t>
            </a:r>
            <a:endParaRPr lang="en-US" sz="2000" dirty="0">
              <a:latin typeface="Verdana" panose="020B0604030504040204" pitchFamily="34" charset="0"/>
              <a:ea typeface="Verdana" panose="020B0604030504040204" pitchFamily="34" charset="0"/>
              <a:cs typeface="Verdana" panose="020B0604030504040204" pitchFamily="34" charset="0"/>
            </a:endParaRPr>
          </a:p>
          <a:p>
            <a:pPr lvl="1"/>
            <a:r>
              <a:rPr lang="en-US" sz="2000" dirty="0">
                <a:latin typeface="Verdana" panose="020B0604030504040204" pitchFamily="34" charset="0"/>
                <a:ea typeface="Verdana" panose="020B0604030504040204" pitchFamily="34" charset="0"/>
                <a:cs typeface="Verdana" panose="020B0604030504040204" pitchFamily="34" charset="0"/>
              </a:rPr>
              <a:t>General questions</a:t>
            </a:r>
          </a:p>
          <a:p>
            <a:pPr lvl="1"/>
            <a:r>
              <a:rPr lang="en-US" sz="2000" dirty="0">
                <a:latin typeface="Verdana" panose="020B0604030504040204" pitchFamily="34" charset="0"/>
                <a:ea typeface="Verdana" panose="020B0604030504040204" pitchFamily="34" charset="0"/>
                <a:cs typeface="Verdana" panose="020B0604030504040204" pitchFamily="34" charset="0"/>
              </a:rPr>
              <a:t>Miscellaneous requests</a:t>
            </a:r>
          </a:p>
          <a:p>
            <a:pPr lvl="1"/>
            <a:r>
              <a:rPr lang="en-US" sz="2000" dirty="0">
                <a:latin typeface="Verdana" panose="020B0604030504040204" pitchFamily="34" charset="0"/>
                <a:ea typeface="Verdana" panose="020B0604030504040204" pitchFamily="34" charset="0"/>
                <a:cs typeface="Verdana" panose="020B0604030504040204" pitchFamily="34" charset="0"/>
              </a:rPr>
              <a:t>Scheduling meetings</a:t>
            </a:r>
          </a:p>
        </p:txBody>
      </p:sp>
      <p:sp>
        <p:nvSpPr>
          <p:cNvPr id="17" name="Rectangle 16">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Envelope">
            <a:extLst>
              <a:ext uri="{FF2B5EF4-FFF2-40B4-BE49-F238E27FC236}">
                <a16:creationId xmlns:a16="http://schemas.microsoft.com/office/drawing/2014/main" id="{E192FA7E-5A11-40D3-8DB0-C78829C985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666345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E50C4-72F8-42A0-B4AD-F00BF56DCBC3}"/>
              </a:ext>
            </a:extLst>
          </p:cNvPr>
          <p:cNvSpPr>
            <a:spLocks noGrp="1"/>
          </p:cNvSpPr>
          <p:nvPr>
            <p:ph type="title"/>
          </p:nvPr>
        </p:nvSpPr>
        <p:spPr>
          <a:xfrm>
            <a:off x="219665" y="297192"/>
            <a:ext cx="5277333" cy="1325563"/>
          </a:xfrm>
        </p:spPr>
        <p:txBody>
          <a:bodyPr>
            <a:normAutofit/>
          </a:bodyPr>
          <a:lstStyle/>
          <a:p>
            <a:r>
              <a:rPr lang="en-US" dirty="0">
                <a:latin typeface="Pluto Sans Heavy" panose="02000000000000000000" pitchFamily="50" charset="0"/>
              </a:rPr>
              <a:t>SOE Social Media</a:t>
            </a:r>
          </a:p>
        </p:txBody>
      </p:sp>
      <p:sp>
        <p:nvSpPr>
          <p:cNvPr id="3" name="Content Placeholder 2">
            <a:extLst>
              <a:ext uri="{FF2B5EF4-FFF2-40B4-BE49-F238E27FC236}">
                <a16:creationId xmlns:a16="http://schemas.microsoft.com/office/drawing/2014/main" id="{544630AB-6D5D-4660-B5FE-32B6D2E3BFA2}"/>
              </a:ext>
            </a:extLst>
          </p:cNvPr>
          <p:cNvSpPr>
            <a:spLocks noGrp="1"/>
          </p:cNvSpPr>
          <p:nvPr>
            <p:ph idx="1"/>
          </p:nvPr>
        </p:nvSpPr>
        <p:spPr>
          <a:xfrm>
            <a:off x="165773" y="1762654"/>
            <a:ext cx="5653946" cy="4539191"/>
          </a:xfrm>
        </p:spPr>
        <p:txBody>
          <a:bodyPr anchor="t">
            <a:normAutofit/>
          </a:bodyPr>
          <a:lstStyle/>
          <a:p>
            <a:pPr lvl="0"/>
            <a:r>
              <a:rPr lang="en-US" sz="3200" dirty="0">
                <a:latin typeface="Verdana" panose="020B0604030504040204" pitchFamily="34" charset="0"/>
                <a:ea typeface="Verdana" panose="020B0604030504040204" pitchFamily="34" charset="0"/>
                <a:cs typeface="Verdana" panose="020B0604030504040204" pitchFamily="34" charset="0"/>
              </a:rPr>
              <a:t>Most immediate way to share information</a:t>
            </a:r>
            <a:br>
              <a:rPr lang="en-US" sz="3200" dirty="0">
                <a:latin typeface="Verdana" panose="020B0604030504040204" pitchFamily="34" charset="0"/>
                <a:ea typeface="Verdana" panose="020B0604030504040204" pitchFamily="34" charset="0"/>
                <a:cs typeface="Verdana" panose="020B0604030504040204" pitchFamily="34" charset="0"/>
              </a:rPr>
            </a:br>
            <a:endParaRPr lang="en-US" sz="3200" dirty="0">
              <a:latin typeface="Verdana" panose="020B0604030504040204" pitchFamily="34" charset="0"/>
              <a:ea typeface="Verdana" panose="020B0604030504040204" pitchFamily="34" charset="0"/>
              <a:cs typeface="Verdana" panose="020B0604030504040204" pitchFamily="34" charset="0"/>
            </a:endParaRPr>
          </a:p>
          <a:p>
            <a:pPr lvl="0"/>
            <a:r>
              <a:rPr lang="en-US" sz="3200" dirty="0">
                <a:latin typeface="Verdana" panose="020B0604030504040204" pitchFamily="34" charset="0"/>
                <a:ea typeface="Verdana" panose="020B0604030504040204" pitchFamily="34" charset="0"/>
                <a:cs typeface="Verdana" panose="020B0604030504040204" pitchFamily="34" charset="0"/>
              </a:rPr>
              <a:t>Tag SOE accounts in your individual department’s posts </a:t>
            </a:r>
          </a:p>
          <a:p>
            <a:pPr lvl="1"/>
            <a:r>
              <a:rPr lang="en-US" dirty="0">
                <a:latin typeface="Verdana" panose="020B0604030504040204" pitchFamily="34" charset="0"/>
                <a:ea typeface="Verdana" panose="020B0604030504040204" pitchFamily="34" charset="0"/>
                <a:cs typeface="Verdana" panose="020B0604030504040204" pitchFamily="34" charset="0"/>
              </a:rPr>
              <a:t>@</a:t>
            </a:r>
            <a:r>
              <a:rPr lang="en-US" dirty="0" err="1">
                <a:latin typeface="Verdana" panose="020B0604030504040204" pitchFamily="34" charset="0"/>
                <a:ea typeface="Verdana" panose="020B0604030504040204" pitchFamily="34" charset="0"/>
                <a:cs typeface="Verdana" panose="020B0604030504040204" pitchFamily="34" charset="0"/>
              </a:rPr>
              <a:t>uncgschoolofedu</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a:p>
            <a:pPr lvl="0"/>
            <a:r>
              <a:rPr lang="en-US" sz="3200" dirty="0">
                <a:latin typeface="Verdana" panose="020B0604030504040204" pitchFamily="34" charset="0"/>
                <a:ea typeface="Verdana" panose="020B0604030504040204" pitchFamily="34" charset="0"/>
                <a:cs typeface="Verdana" panose="020B0604030504040204" pitchFamily="34" charset="0"/>
              </a:rPr>
              <a:t>Live coverage of events</a:t>
            </a:r>
          </a:p>
          <a:p>
            <a:endParaRPr lang="en-US" sz="3200" dirty="0">
              <a:latin typeface="Sofia Pro" panose="00000500000000000000" pitchFamily="50" charset="0"/>
            </a:endParaRPr>
          </a:p>
        </p:txBody>
      </p:sp>
      <p:sp>
        <p:nvSpPr>
          <p:cNvPr id="45" name="Oval 44">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5005"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B6114379-CEF2-4927-BEAC-763037C09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9597" y="2815229"/>
            <a:ext cx="2788920" cy="2788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clipart&#10;&#10;Description generated with very high confidence">
            <a:extLst>
              <a:ext uri="{FF2B5EF4-FFF2-40B4-BE49-F238E27FC236}">
                <a16:creationId xmlns:a16="http://schemas.microsoft.com/office/drawing/2014/main" id="{EA62EF2A-0BDB-4980-9859-BAD054171B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9366" y="3385790"/>
            <a:ext cx="1741359" cy="1741359"/>
          </a:xfrm>
          <a:prstGeom prst="rect">
            <a:avLst/>
          </a:prstGeom>
        </p:spPr>
      </p:pic>
      <p:sp>
        <p:nvSpPr>
          <p:cNvPr id="51" name="Freeform: Shape 50">
            <a:extLst>
              <a:ext uri="{FF2B5EF4-FFF2-40B4-BE49-F238E27FC236}">
                <a16:creationId xmlns:a16="http://schemas.microsoft.com/office/drawing/2014/main" id="{C14C23C8-0D86-4D9E-A9C7-76291675C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0603" y="1"/>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32248578-C6EF-47FB-8B88-AD65C27452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3088" y="4197206"/>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88B2BB2D-3DDA-432F-83B4-886A9A4A30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8129" y="241577"/>
            <a:ext cx="2474353" cy="2385455"/>
          </a:xfrm>
          <a:prstGeom prst="rect">
            <a:avLst/>
          </a:prstGeom>
        </p:spPr>
      </p:pic>
      <p:pic>
        <p:nvPicPr>
          <p:cNvPr id="9" name="Picture 8" descr="A close up of a logo&#10;&#10;Description generated with high confidence">
            <a:extLst>
              <a:ext uri="{FF2B5EF4-FFF2-40B4-BE49-F238E27FC236}">
                <a16:creationId xmlns:a16="http://schemas.microsoft.com/office/drawing/2014/main" id="{EB5C4A0B-1F4E-4D65-B2D9-5DDE606D14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5149" y="4921058"/>
            <a:ext cx="1695365" cy="1695365"/>
          </a:xfrm>
          <a:prstGeom prst="rect">
            <a:avLst/>
          </a:prstGeom>
        </p:spPr>
      </p:pic>
    </p:spTree>
    <p:extLst>
      <p:ext uri="{BB962C8B-B14F-4D97-AF65-F5344CB8AC3E}">
        <p14:creationId xmlns:p14="http://schemas.microsoft.com/office/powerpoint/2010/main" val="3247649717"/>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E50C4-72F8-42A0-B4AD-F00BF56DCBC3}"/>
              </a:ext>
            </a:extLst>
          </p:cNvPr>
          <p:cNvSpPr>
            <a:spLocks noGrp="1"/>
          </p:cNvSpPr>
          <p:nvPr>
            <p:ph type="title"/>
          </p:nvPr>
        </p:nvSpPr>
        <p:spPr>
          <a:xfrm>
            <a:off x="418435" y="1485900"/>
            <a:ext cx="11264363" cy="881063"/>
          </a:xfrm>
        </p:spPr>
        <p:txBody>
          <a:bodyPr>
            <a:normAutofit/>
          </a:bodyPr>
          <a:lstStyle/>
          <a:p>
            <a:pPr algn="ctr"/>
            <a:r>
              <a:rPr lang="en-US" sz="2800" b="1" i="1" dirty="0">
                <a:latin typeface="Pluto Sans Heavy" panose="02000000000000000000" pitchFamily="50" charset="0"/>
              </a:rPr>
              <a:t>Monthly Email Newsletter</a:t>
            </a:r>
            <a:endParaRPr lang="en-US" sz="2800" i="1" dirty="0">
              <a:latin typeface="Pluto Sans Heavy" panose="02000000000000000000" pitchFamily="50" charset="0"/>
            </a:endParaRPr>
          </a:p>
        </p:txBody>
      </p:sp>
      <p:sp>
        <p:nvSpPr>
          <p:cNvPr id="3" name="Content Placeholder 2">
            <a:extLst>
              <a:ext uri="{FF2B5EF4-FFF2-40B4-BE49-F238E27FC236}">
                <a16:creationId xmlns:a16="http://schemas.microsoft.com/office/drawing/2014/main" id="{544630AB-6D5D-4660-B5FE-32B6D2E3BFA2}"/>
              </a:ext>
            </a:extLst>
          </p:cNvPr>
          <p:cNvSpPr>
            <a:spLocks noGrp="1"/>
          </p:cNvSpPr>
          <p:nvPr>
            <p:ph sz="half" idx="1"/>
          </p:nvPr>
        </p:nvSpPr>
        <p:spPr>
          <a:xfrm>
            <a:off x="418435" y="2863817"/>
            <a:ext cx="5181600" cy="4351338"/>
          </a:xfrm>
        </p:spPr>
        <p:txBody>
          <a:bodyPr>
            <a:normAutofit fontScale="85000" lnSpcReduction="20000"/>
          </a:bodyPr>
          <a:lstStyle/>
          <a:p>
            <a:pPr marL="0" lvl="0" indent="0">
              <a:buNone/>
            </a:pPr>
            <a:r>
              <a:rPr lang="en-US" dirty="0">
                <a:latin typeface="Sofia Pro" panose="00000500000000000000" pitchFamily="50" charset="0"/>
              </a:rPr>
              <a:t>Audience: </a:t>
            </a:r>
          </a:p>
          <a:p>
            <a:pPr lvl="0"/>
            <a:r>
              <a:rPr lang="en-US" dirty="0">
                <a:latin typeface="Sofia Pro" panose="00000500000000000000" pitchFamily="50" charset="0"/>
              </a:rPr>
              <a:t>Alumni</a:t>
            </a:r>
            <a:br>
              <a:rPr lang="en-US" dirty="0">
                <a:latin typeface="Sofia Pro" panose="00000500000000000000" pitchFamily="50" charset="0"/>
              </a:rPr>
            </a:br>
            <a:endParaRPr lang="en-US" dirty="0">
              <a:latin typeface="Sofia Pro" panose="00000500000000000000" pitchFamily="50" charset="0"/>
            </a:endParaRPr>
          </a:p>
          <a:p>
            <a:pPr lvl="0"/>
            <a:r>
              <a:rPr lang="en-US" dirty="0">
                <a:latin typeface="Sofia Pro" panose="00000500000000000000" pitchFamily="50" charset="0"/>
              </a:rPr>
              <a:t>Donors</a:t>
            </a:r>
            <a:br>
              <a:rPr lang="en-US" dirty="0">
                <a:latin typeface="Sofia Pro" panose="00000500000000000000" pitchFamily="50" charset="0"/>
              </a:rPr>
            </a:br>
            <a:endParaRPr lang="en-US" dirty="0">
              <a:latin typeface="Sofia Pro" panose="00000500000000000000" pitchFamily="50" charset="0"/>
            </a:endParaRPr>
          </a:p>
          <a:p>
            <a:pPr lvl="0"/>
            <a:r>
              <a:rPr lang="en-US" dirty="0">
                <a:latin typeface="Sofia Pro" panose="00000500000000000000" pitchFamily="50" charset="0"/>
              </a:rPr>
              <a:t>Other schools within UNCG</a:t>
            </a:r>
            <a:br>
              <a:rPr lang="en-US" dirty="0">
                <a:latin typeface="Sofia Pro" panose="00000500000000000000" pitchFamily="50" charset="0"/>
              </a:rPr>
            </a:br>
            <a:endParaRPr lang="en-US" dirty="0">
              <a:latin typeface="Sofia Pro" panose="00000500000000000000" pitchFamily="50" charset="0"/>
            </a:endParaRPr>
          </a:p>
          <a:p>
            <a:pPr lvl="0"/>
            <a:r>
              <a:rPr lang="en-US" dirty="0">
                <a:latin typeface="Sofia Pro" panose="00000500000000000000" pitchFamily="50" charset="0"/>
              </a:rPr>
              <a:t>Deans of other universities</a:t>
            </a:r>
          </a:p>
          <a:p>
            <a:endParaRPr lang="en-US" dirty="0">
              <a:latin typeface="Sofia Pro" panose="00000500000000000000" pitchFamily="50" charset="0"/>
            </a:endParaRPr>
          </a:p>
        </p:txBody>
      </p:sp>
      <p:sp>
        <p:nvSpPr>
          <p:cNvPr id="4" name="Content Placeholder 3">
            <a:extLst>
              <a:ext uri="{FF2B5EF4-FFF2-40B4-BE49-F238E27FC236}">
                <a16:creationId xmlns:a16="http://schemas.microsoft.com/office/drawing/2014/main" id="{3EE6496E-E358-4D6B-94DD-AFF3F53E5177}"/>
              </a:ext>
            </a:extLst>
          </p:cNvPr>
          <p:cNvSpPr>
            <a:spLocks noGrp="1"/>
          </p:cNvSpPr>
          <p:nvPr>
            <p:ph sz="half" idx="2"/>
          </p:nvPr>
        </p:nvSpPr>
        <p:spPr>
          <a:xfrm>
            <a:off x="6501198" y="2849341"/>
            <a:ext cx="5181600" cy="3887603"/>
          </a:xfrm>
        </p:spPr>
        <p:txBody>
          <a:bodyPr>
            <a:normAutofit fontScale="85000" lnSpcReduction="20000"/>
          </a:bodyPr>
          <a:lstStyle/>
          <a:p>
            <a:pPr marL="0" lvl="0" indent="0">
              <a:buNone/>
            </a:pPr>
            <a:r>
              <a:rPr lang="en-US" dirty="0">
                <a:latin typeface="Sofia Pro" panose="00000500000000000000" pitchFamily="50" charset="0"/>
              </a:rPr>
              <a:t>Includes:</a:t>
            </a:r>
          </a:p>
          <a:p>
            <a:r>
              <a:rPr lang="en-US" dirty="0">
                <a:latin typeface="Sofia Pro" panose="00000500000000000000" pitchFamily="50" charset="0"/>
              </a:rPr>
              <a:t> Student &amp; faculty research (funded and unfunded)</a:t>
            </a:r>
            <a:br>
              <a:rPr lang="en-US" dirty="0">
                <a:latin typeface="Sofia Pro" panose="00000500000000000000" pitchFamily="50" charset="0"/>
              </a:rPr>
            </a:br>
            <a:endParaRPr lang="en-US" dirty="0">
              <a:latin typeface="Sofia Pro" panose="00000500000000000000" pitchFamily="50" charset="0"/>
            </a:endParaRPr>
          </a:p>
          <a:p>
            <a:r>
              <a:rPr lang="en-US" dirty="0">
                <a:latin typeface="Sofia Pro" panose="00000500000000000000" pitchFamily="50" charset="0"/>
              </a:rPr>
              <a:t>Alumni news and updates</a:t>
            </a:r>
            <a:br>
              <a:rPr lang="en-US" dirty="0">
                <a:latin typeface="Sofia Pro" panose="00000500000000000000" pitchFamily="50" charset="0"/>
              </a:rPr>
            </a:br>
            <a:endParaRPr lang="en-US" dirty="0">
              <a:latin typeface="Sofia Pro" panose="00000500000000000000" pitchFamily="50" charset="0"/>
            </a:endParaRPr>
          </a:p>
          <a:p>
            <a:r>
              <a:rPr lang="en-US" dirty="0">
                <a:latin typeface="Sofia Pro" panose="00000500000000000000" pitchFamily="50" charset="0"/>
              </a:rPr>
              <a:t>New scholarships and programs</a:t>
            </a:r>
            <a:br>
              <a:rPr lang="en-US" dirty="0">
                <a:latin typeface="Sofia Pro" panose="00000500000000000000" pitchFamily="50" charset="0"/>
              </a:rPr>
            </a:br>
            <a:endParaRPr lang="en-US" dirty="0">
              <a:latin typeface="Sofia Pro" panose="00000500000000000000" pitchFamily="50" charset="0"/>
            </a:endParaRPr>
          </a:p>
          <a:p>
            <a:r>
              <a:rPr lang="en-US" dirty="0">
                <a:latin typeface="Sofia Pro" panose="00000500000000000000" pitchFamily="50" charset="0"/>
              </a:rPr>
              <a:t>Major events &amp; announcements</a:t>
            </a:r>
            <a:br>
              <a:rPr lang="en-US" dirty="0">
                <a:latin typeface="Sofia Pro" panose="00000500000000000000" pitchFamily="50" charset="0"/>
              </a:rPr>
            </a:br>
            <a:endParaRPr lang="en-US" dirty="0">
              <a:latin typeface="Sofia Pro" panose="00000500000000000000" pitchFamily="50" charset="0"/>
            </a:endParaRPr>
          </a:p>
          <a:p>
            <a:r>
              <a:rPr lang="en-US" dirty="0">
                <a:latin typeface="Sofia Pro" panose="00000500000000000000" pitchFamily="50" charset="0"/>
              </a:rPr>
              <a:t>Cook Society and other giving opportunities</a:t>
            </a:r>
          </a:p>
          <a:p>
            <a:endParaRPr lang="en-US" dirty="0"/>
          </a:p>
        </p:txBody>
      </p:sp>
      <p:pic>
        <p:nvPicPr>
          <p:cNvPr id="7" name="Picture 2" descr="https://gallery.mailchimp.com/213b3b0bcd95db44f98d36a21/images/18fdcdd8-47e2-4ed0-92db-e8abfd59a19a.jpg">
            <a:extLst>
              <a:ext uri="{FF2B5EF4-FFF2-40B4-BE49-F238E27FC236}">
                <a16:creationId xmlns:a16="http://schemas.microsoft.com/office/drawing/2014/main" id="{D89F9F52-78BE-415E-A1A8-DF5F7734B3D9}"/>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1624291" y="0"/>
            <a:ext cx="8943417" cy="163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230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CE50C4-72F8-42A0-B4AD-F00BF56DCBC3}"/>
              </a:ext>
            </a:extLst>
          </p:cNvPr>
          <p:cNvSpPr>
            <a:spLocks noGrp="1"/>
          </p:cNvSpPr>
          <p:nvPr>
            <p:ph type="title"/>
          </p:nvPr>
        </p:nvSpPr>
        <p:spPr>
          <a:xfrm>
            <a:off x="643467" y="643467"/>
            <a:ext cx="3363974" cy="1597315"/>
          </a:xfrm>
          <a:noFill/>
          <a:ln w="19050">
            <a:solidFill>
              <a:schemeClr val="bg1"/>
            </a:solidFill>
          </a:ln>
        </p:spPr>
        <p:txBody>
          <a:bodyPr wrap="square">
            <a:normAutofit fontScale="90000"/>
          </a:bodyPr>
          <a:lstStyle/>
          <a:p>
            <a:pPr algn="ctr"/>
            <a:r>
              <a:rPr lang="en-US" sz="2800" dirty="0">
                <a:solidFill>
                  <a:schemeClr val="bg1"/>
                </a:solidFill>
                <a:latin typeface="Pluto Sans Heavy" panose="02000000000000000000" pitchFamily="50" charset="0"/>
              </a:rPr>
              <a:t>SOE </a:t>
            </a:r>
            <a:br>
              <a:rPr lang="en-US" sz="2800" dirty="0">
                <a:solidFill>
                  <a:schemeClr val="bg1"/>
                </a:solidFill>
                <a:latin typeface="Pluto Sans Heavy" panose="02000000000000000000" pitchFamily="50" charset="0"/>
              </a:rPr>
            </a:br>
            <a:r>
              <a:rPr lang="en-US" sz="2800" dirty="0">
                <a:solidFill>
                  <a:schemeClr val="bg1"/>
                </a:solidFill>
                <a:latin typeface="Pluto Sans Heavy" panose="02000000000000000000" pitchFamily="50" charset="0"/>
              </a:rPr>
              <a:t>Latest News &amp; Upcoming Events</a:t>
            </a:r>
          </a:p>
        </p:txBody>
      </p:sp>
      <p:sp>
        <p:nvSpPr>
          <p:cNvPr id="3" name="Content Placeholder 2">
            <a:extLst>
              <a:ext uri="{FF2B5EF4-FFF2-40B4-BE49-F238E27FC236}">
                <a16:creationId xmlns:a16="http://schemas.microsoft.com/office/drawing/2014/main" id="{544630AB-6D5D-4660-B5FE-32B6D2E3BFA2}"/>
              </a:ext>
            </a:extLst>
          </p:cNvPr>
          <p:cNvSpPr>
            <a:spLocks noGrp="1"/>
          </p:cNvSpPr>
          <p:nvPr>
            <p:ph idx="1"/>
          </p:nvPr>
        </p:nvSpPr>
        <p:spPr>
          <a:xfrm>
            <a:off x="643468" y="2638044"/>
            <a:ext cx="3363974" cy="3415622"/>
          </a:xfrm>
        </p:spPr>
        <p:txBody>
          <a:bodyPr>
            <a:normAutofit fontScale="92500" lnSpcReduction="10000"/>
          </a:bodyPr>
          <a:lstStyle/>
          <a:p>
            <a:pPr lvl="0"/>
            <a:r>
              <a:rPr lang="en-US" dirty="0">
                <a:solidFill>
                  <a:schemeClr val="bg1"/>
                </a:solidFill>
                <a:latin typeface="Sofia Pro" panose="00000500000000000000" pitchFamily="50" charset="0"/>
              </a:rPr>
              <a:t>Useful for lengthier news and events</a:t>
            </a:r>
            <a:br>
              <a:rPr lang="en-US" dirty="0">
                <a:solidFill>
                  <a:schemeClr val="bg1"/>
                </a:solidFill>
                <a:latin typeface="Sofia Pro" panose="00000500000000000000" pitchFamily="50" charset="0"/>
              </a:rPr>
            </a:br>
            <a:endParaRPr lang="en-US" dirty="0">
              <a:solidFill>
                <a:schemeClr val="bg1"/>
              </a:solidFill>
              <a:latin typeface="Sofia Pro" panose="00000500000000000000" pitchFamily="50" charset="0"/>
            </a:endParaRPr>
          </a:p>
          <a:p>
            <a:pPr lvl="0"/>
            <a:r>
              <a:rPr lang="en-US" dirty="0">
                <a:solidFill>
                  <a:schemeClr val="bg1"/>
                </a:solidFill>
                <a:latin typeface="Sofia Pro" panose="00000500000000000000" pitchFamily="50" charset="0"/>
              </a:rPr>
              <a:t>Coincides with social media</a:t>
            </a:r>
            <a:br>
              <a:rPr lang="en-US" dirty="0">
                <a:solidFill>
                  <a:schemeClr val="bg1"/>
                </a:solidFill>
                <a:latin typeface="Sofia Pro" panose="00000500000000000000" pitchFamily="50" charset="0"/>
              </a:rPr>
            </a:br>
            <a:endParaRPr lang="en-US" dirty="0">
              <a:solidFill>
                <a:schemeClr val="bg1"/>
              </a:solidFill>
              <a:latin typeface="Sofia Pro" panose="00000500000000000000" pitchFamily="50" charset="0"/>
            </a:endParaRPr>
          </a:p>
          <a:p>
            <a:pPr lvl="0"/>
            <a:r>
              <a:rPr lang="en-US" dirty="0">
                <a:solidFill>
                  <a:schemeClr val="bg1"/>
                </a:solidFill>
                <a:latin typeface="Sofia Pro" panose="00000500000000000000" pitchFamily="50" charset="0"/>
              </a:rPr>
              <a:t>Drives traffic to website</a:t>
            </a:r>
          </a:p>
          <a:p>
            <a:endParaRPr lang="en-US" dirty="0">
              <a:solidFill>
                <a:schemeClr val="bg1"/>
              </a:solidFill>
              <a:latin typeface="Sofia Pro" panose="00000500000000000000" pitchFamily="50" charset="0"/>
            </a:endParaRPr>
          </a:p>
        </p:txBody>
      </p:sp>
      <p:pic>
        <p:nvPicPr>
          <p:cNvPr id="4" name="Picture 3">
            <a:extLst>
              <a:ext uri="{FF2B5EF4-FFF2-40B4-BE49-F238E27FC236}">
                <a16:creationId xmlns:a16="http://schemas.microsoft.com/office/drawing/2014/main" id="{01FBDBFF-1FFA-4AF8-BF8E-467B92B7A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9469" y="587950"/>
            <a:ext cx="7311994" cy="5465716"/>
          </a:xfrm>
          <a:prstGeom prst="rect">
            <a:avLst/>
          </a:prstGeom>
        </p:spPr>
      </p:pic>
    </p:spTree>
    <p:extLst>
      <p:ext uri="{BB962C8B-B14F-4D97-AF65-F5344CB8AC3E}">
        <p14:creationId xmlns:p14="http://schemas.microsoft.com/office/powerpoint/2010/main" val="3708399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EAC04C2-7228-46E0-B977-95BB8C51C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0EEC808F-1FC1-4A2E-B01B-768121195E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9" name="Freeform 5">
              <a:extLst>
                <a:ext uri="{FF2B5EF4-FFF2-40B4-BE49-F238E27FC236}">
                  <a16:creationId xmlns:a16="http://schemas.microsoft.com/office/drawing/2014/main" id="{ACFE68EA-4FC5-4C75-90E1-184E465FBD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6">
              <a:extLst>
                <a:ext uri="{FF2B5EF4-FFF2-40B4-BE49-F238E27FC236}">
                  <a16:creationId xmlns:a16="http://schemas.microsoft.com/office/drawing/2014/main" id="{227A6CF9-A4EF-4E3C-9BB9-CE9E1B2B1F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7">
              <a:extLst>
                <a:ext uri="{FF2B5EF4-FFF2-40B4-BE49-F238E27FC236}">
                  <a16:creationId xmlns:a16="http://schemas.microsoft.com/office/drawing/2014/main" id="{43F6BCD4-4B29-4570-86DD-C063D0A718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8">
              <a:extLst>
                <a:ext uri="{FF2B5EF4-FFF2-40B4-BE49-F238E27FC236}">
                  <a16:creationId xmlns:a16="http://schemas.microsoft.com/office/drawing/2014/main" id="{F98776EA-E610-4021-B218-9F405372BE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9">
              <a:extLst>
                <a:ext uri="{FF2B5EF4-FFF2-40B4-BE49-F238E27FC236}">
                  <a16:creationId xmlns:a16="http://schemas.microsoft.com/office/drawing/2014/main" id="{8D8448F1-3976-4285-B6F0-2B679F0AD8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0">
              <a:extLst>
                <a:ext uri="{FF2B5EF4-FFF2-40B4-BE49-F238E27FC236}">
                  <a16:creationId xmlns:a16="http://schemas.microsoft.com/office/drawing/2014/main" id="{AE12B694-C60D-430E-A9A1-E531B8CF48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1">
              <a:extLst>
                <a:ext uri="{FF2B5EF4-FFF2-40B4-BE49-F238E27FC236}">
                  <a16:creationId xmlns:a16="http://schemas.microsoft.com/office/drawing/2014/main" id="{362150B2-8E09-4106-A3B4-D04A65F199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2">
              <a:extLst>
                <a:ext uri="{FF2B5EF4-FFF2-40B4-BE49-F238E27FC236}">
                  <a16:creationId xmlns:a16="http://schemas.microsoft.com/office/drawing/2014/main" id="{9ED1904E-7B40-4203-A4F2-64086596B9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3">
              <a:extLst>
                <a:ext uri="{FF2B5EF4-FFF2-40B4-BE49-F238E27FC236}">
                  <a16:creationId xmlns:a16="http://schemas.microsoft.com/office/drawing/2014/main" id="{A107C6D6-7CCD-45C1-9F72-CCF3DBD2F5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4">
              <a:extLst>
                <a:ext uri="{FF2B5EF4-FFF2-40B4-BE49-F238E27FC236}">
                  <a16:creationId xmlns:a16="http://schemas.microsoft.com/office/drawing/2014/main" id="{35DBC124-02A4-4147-A227-8AACC31122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5">
              <a:extLst>
                <a:ext uri="{FF2B5EF4-FFF2-40B4-BE49-F238E27FC236}">
                  <a16:creationId xmlns:a16="http://schemas.microsoft.com/office/drawing/2014/main" id="{1A046586-2FEC-449F-80AC-2A700A742C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16">
              <a:extLst>
                <a:ext uri="{FF2B5EF4-FFF2-40B4-BE49-F238E27FC236}">
                  <a16:creationId xmlns:a16="http://schemas.microsoft.com/office/drawing/2014/main" id="{A35E19B7-E89C-447B-A2C5-6B0B9E2BF4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17">
              <a:extLst>
                <a:ext uri="{FF2B5EF4-FFF2-40B4-BE49-F238E27FC236}">
                  <a16:creationId xmlns:a16="http://schemas.microsoft.com/office/drawing/2014/main" id="{A227A78E-EFBE-4DEA-80DF-C449D1F03A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18">
              <a:extLst>
                <a:ext uri="{FF2B5EF4-FFF2-40B4-BE49-F238E27FC236}">
                  <a16:creationId xmlns:a16="http://schemas.microsoft.com/office/drawing/2014/main" id="{42E64BBD-72C4-4DCC-8ECE-3A1934C606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19">
              <a:extLst>
                <a:ext uri="{FF2B5EF4-FFF2-40B4-BE49-F238E27FC236}">
                  <a16:creationId xmlns:a16="http://schemas.microsoft.com/office/drawing/2014/main" id="{AACC5732-AB88-454E-8058-13C8C46030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0">
              <a:extLst>
                <a:ext uri="{FF2B5EF4-FFF2-40B4-BE49-F238E27FC236}">
                  <a16:creationId xmlns:a16="http://schemas.microsoft.com/office/drawing/2014/main" id="{2031E1C6-5224-4679-925E-ADD051DA19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1">
              <a:extLst>
                <a:ext uri="{FF2B5EF4-FFF2-40B4-BE49-F238E27FC236}">
                  <a16:creationId xmlns:a16="http://schemas.microsoft.com/office/drawing/2014/main" id="{9B568F1B-8844-4ABD-AEE9-24E3ED5A88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22">
              <a:extLst>
                <a:ext uri="{FF2B5EF4-FFF2-40B4-BE49-F238E27FC236}">
                  <a16:creationId xmlns:a16="http://schemas.microsoft.com/office/drawing/2014/main" id="{2540ED86-90CE-4D49-84DF-E52E953410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23">
              <a:extLst>
                <a:ext uri="{FF2B5EF4-FFF2-40B4-BE49-F238E27FC236}">
                  <a16:creationId xmlns:a16="http://schemas.microsoft.com/office/drawing/2014/main" id="{2B709B38-34E6-4418-817C-C6852373DB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24">
              <a:extLst>
                <a:ext uri="{FF2B5EF4-FFF2-40B4-BE49-F238E27FC236}">
                  <a16:creationId xmlns:a16="http://schemas.microsoft.com/office/drawing/2014/main" id="{C4DCC7CA-1427-4272-9997-7FA64B3976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25">
              <a:extLst>
                <a:ext uri="{FF2B5EF4-FFF2-40B4-BE49-F238E27FC236}">
                  <a16:creationId xmlns:a16="http://schemas.microsoft.com/office/drawing/2014/main" id="{0066B0F1-E8C5-4219-A992-9769BCD8C8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1" name="Rectangle 40">
            <a:extLst>
              <a:ext uri="{FF2B5EF4-FFF2-40B4-BE49-F238E27FC236}">
                <a16:creationId xmlns:a16="http://schemas.microsoft.com/office/drawing/2014/main" id="{4504ED0C-6A4A-48BD-B467-0AD542E2EA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047102"/>
            <a:ext cx="5936885"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sign on the side of a brick building&#10;&#10;Description generated with very high confidence">
            <a:extLst>
              <a:ext uri="{FF2B5EF4-FFF2-40B4-BE49-F238E27FC236}">
                <a16:creationId xmlns:a16="http://schemas.microsoft.com/office/drawing/2014/main" id="{E0976319-A944-4DDE-A1AD-9C686990DCD0}"/>
              </a:ext>
            </a:extLst>
          </p:cNvPr>
          <p:cNvPicPr>
            <a:picLocks noGrp="1" noChangeAspect="1"/>
          </p:cNvPicPr>
          <p:nvPr>
            <p:ph sz="half" idx="1"/>
          </p:nvPr>
        </p:nvPicPr>
        <p:blipFill rotWithShape="1">
          <a:blip r:embed="rId3" cstate="hqprint">
            <a:extLst>
              <a:ext uri="{28A0092B-C50C-407E-A947-70E740481C1C}">
                <a14:useLocalDpi xmlns:a14="http://schemas.microsoft.com/office/drawing/2010/main" val="0"/>
              </a:ext>
            </a:extLst>
          </a:blip>
          <a:srcRect/>
          <a:stretch/>
        </p:blipFill>
        <p:spPr>
          <a:xfrm>
            <a:off x="7297372" y="116077"/>
            <a:ext cx="4833183" cy="3279325"/>
          </a:xfrm>
          <a:prstGeom prst="rect">
            <a:avLst/>
          </a:prstGeom>
          <a:ln>
            <a:noFill/>
          </a:ln>
        </p:spPr>
      </p:pic>
      <p:sp>
        <p:nvSpPr>
          <p:cNvPr id="43" name="Isosceles Triangle 22">
            <a:extLst>
              <a:ext uri="{FF2B5EF4-FFF2-40B4-BE49-F238E27FC236}">
                <a16:creationId xmlns:a16="http://schemas.microsoft.com/office/drawing/2014/main" id="{F4366B6B-9464-4F48-BFFE-BF2882340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2131" y="55465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201C424-7227-4039-8615-710FEBBEF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634393"/>
            <a:ext cx="5935796" cy="39173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4">
            <a:extLst>
              <a:ext uri="{FF2B5EF4-FFF2-40B4-BE49-F238E27FC236}">
                <a16:creationId xmlns:a16="http://schemas.microsoft.com/office/drawing/2014/main" id="{9EF2B22A-41AD-4B3A-BC4C-23183E4CC691}"/>
              </a:ext>
            </a:extLst>
          </p:cNvPr>
          <p:cNvSpPr txBox="1">
            <a:spLocks/>
          </p:cNvSpPr>
          <p:nvPr/>
        </p:nvSpPr>
        <p:spPr>
          <a:xfrm>
            <a:off x="873102" y="1631840"/>
            <a:ext cx="5768442" cy="384100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FFFFFF"/>
                </a:solidFill>
                <a:latin typeface="Verdana" panose="020B0604030504040204" pitchFamily="34" charset="0"/>
                <a:ea typeface="Verdana" panose="020B0604030504040204" pitchFamily="34" charset="0"/>
                <a:cs typeface="Verdana" panose="020B0604030504040204" pitchFamily="34" charset="0"/>
              </a:rPr>
              <a:t>Departments, centers, offices, and units within SOE</a:t>
            </a:r>
          </a:p>
          <a:p>
            <a:endParaRPr lang="en-US" sz="2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r>
              <a:rPr lang="en-US" sz="2000" dirty="0">
                <a:solidFill>
                  <a:srgbClr val="FFFFFF"/>
                </a:solidFill>
                <a:latin typeface="Verdana" panose="020B0604030504040204" pitchFamily="34" charset="0"/>
                <a:ea typeface="Verdana" panose="020B0604030504040204" pitchFamily="34" charset="0"/>
                <a:cs typeface="Verdana" panose="020B0604030504040204" pitchFamily="34" charset="0"/>
              </a:rPr>
              <a:t>SOE faculty and staff</a:t>
            </a:r>
          </a:p>
          <a:p>
            <a:endParaRPr lang="en-US" sz="2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r>
              <a:rPr lang="en-US" sz="2000" dirty="0">
                <a:solidFill>
                  <a:srgbClr val="FFFFFF"/>
                </a:solidFill>
                <a:latin typeface="Verdana" panose="020B0604030504040204" pitchFamily="34" charset="0"/>
                <a:ea typeface="Verdana" panose="020B0604030504040204" pitchFamily="34" charset="0"/>
                <a:cs typeface="Verdana" panose="020B0604030504040204" pitchFamily="34" charset="0"/>
              </a:rPr>
              <a:t>Registered student organizations</a:t>
            </a:r>
          </a:p>
          <a:p>
            <a:endParaRPr lang="en-US" sz="2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r>
              <a:rPr lang="en-US" sz="2000" dirty="0">
                <a:solidFill>
                  <a:srgbClr val="FFFFFF"/>
                </a:solidFill>
                <a:latin typeface="Verdana" panose="020B0604030504040204" pitchFamily="34" charset="0"/>
                <a:ea typeface="Verdana" panose="020B0604030504040204" pitchFamily="34" charset="0"/>
                <a:cs typeface="Verdana" panose="020B0604030504040204" pitchFamily="34" charset="0"/>
              </a:rPr>
              <a:t>Campus Partners (other UNCG Departments, Offices, and groups)</a:t>
            </a:r>
          </a:p>
        </p:txBody>
      </p:sp>
      <p:pic>
        <p:nvPicPr>
          <p:cNvPr id="10" name="Content Placeholder 9" descr="A close up of a tiled wall&#10;&#10;Description generated with high confidence">
            <a:extLst>
              <a:ext uri="{FF2B5EF4-FFF2-40B4-BE49-F238E27FC236}">
                <a16:creationId xmlns:a16="http://schemas.microsoft.com/office/drawing/2014/main" id="{0EBA5226-2DFF-4D27-8483-B94399304ABD}"/>
              </a:ext>
            </a:extLst>
          </p:cNvPr>
          <p:cNvPicPr>
            <a:picLocks noGrp="1" noChangeAspect="1"/>
          </p:cNvPicPr>
          <p:nvPr>
            <p:ph sz="half" idx="2"/>
          </p:nvPr>
        </p:nvPicPr>
        <p:blipFill rotWithShape="1">
          <a:blip r:embed="rId4" cstate="hq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p:blipFill>
        <p:spPr>
          <a:xfrm>
            <a:off x="7288904" y="3725580"/>
            <a:ext cx="4824618" cy="3010467"/>
          </a:xfrm>
          <a:prstGeom prst="rect">
            <a:avLst/>
          </a:prstGeom>
          <a:ln>
            <a:noFill/>
          </a:ln>
        </p:spPr>
      </p:pic>
      <p:sp>
        <p:nvSpPr>
          <p:cNvPr id="13" name="Rectangle 12">
            <a:extLst>
              <a:ext uri="{FF2B5EF4-FFF2-40B4-BE49-F238E27FC236}">
                <a16:creationId xmlns:a16="http://schemas.microsoft.com/office/drawing/2014/main" id="{45B1109A-AC8E-4658-BEAF-50D2967ABC0C}"/>
              </a:ext>
            </a:extLst>
          </p:cNvPr>
          <p:cNvSpPr/>
          <p:nvPr/>
        </p:nvSpPr>
        <p:spPr>
          <a:xfrm>
            <a:off x="784224" y="373685"/>
            <a:ext cx="5936885" cy="117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FFFF"/>
                </a:solidFill>
                <a:latin typeface="Pluto Sans Heavy" panose="02000000000000000000" pitchFamily="50" charset="0"/>
              </a:rPr>
              <a:t>SOE Digital Signage</a:t>
            </a:r>
            <a:endParaRPr lang="en-US" sz="4000" dirty="0">
              <a:latin typeface="Pluto Sans Heavy" panose="02000000000000000000" pitchFamily="50" charset="0"/>
            </a:endParaRPr>
          </a:p>
        </p:txBody>
      </p:sp>
      <p:sp>
        <p:nvSpPr>
          <p:cNvPr id="42" name="Rectangle 41">
            <a:extLst>
              <a:ext uri="{FF2B5EF4-FFF2-40B4-BE49-F238E27FC236}">
                <a16:creationId xmlns:a16="http://schemas.microsoft.com/office/drawing/2014/main" id="{45982B3C-85CF-4571-AE30-C95EC89486D0}"/>
              </a:ext>
            </a:extLst>
          </p:cNvPr>
          <p:cNvSpPr/>
          <p:nvPr/>
        </p:nvSpPr>
        <p:spPr>
          <a:xfrm>
            <a:off x="791682" y="5997433"/>
            <a:ext cx="5935796" cy="615553"/>
          </a:xfrm>
          <a:prstGeom prst="rect">
            <a:avLst/>
          </a:prstGeom>
        </p:spPr>
        <p:txBody>
          <a:bodyPr wrap="square">
            <a:spAutoFit/>
          </a:bodyPr>
          <a:lstStyle/>
          <a:p>
            <a:pPr algn="ctr"/>
            <a:r>
              <a:rPr lang="en-US" sz="3400" dirty="0">
                <a:latin typeface="Pluto Sans Heavy" panose="02000000000000000000" pitchFamily="50" charset="0"/>
                <a:hlinkClick r:id="rId6"/>
              </a:rPr>
              <a:t>go.uncg.edu/</a:t>
            </a:r>
            <a:r>
              <a:rPr lang="en-US" sz="3400" dirty="0" err="1">
                <a:latin typeface="Pluto Sans Heavy" panose="02000000000000000000" pitchFamily="50" charset="0"/>
                <a:hlinkClick r:id="rId6"/>
              </a:rPr>
              <a:t>soesignage</a:t>
            </a:r>
            <a:endParaRPr lang="en-US" sz="3400" dirty="0"/>
          </a:p>
        </p:txBody>
      </p:sp>
    </p:spTree>
    <p:extLst>
      <p:ext uri="{BB962C8B-B14F-4D97-AF65-F5344CB8AC3E}">
        <p14:creationId xmlns:p14="http://schemas.microsoft.com/office/powerpoint/2010/main" val="886580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B71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C2AEA-D7F6-405C-BC54-778DB8D1A00B}"/>
              </a:ext>
            </a:extLst>
          </p:cNvPr>
          <p:cNvSpPr>
            <a:spLocks noGrp="1"/>
          </p:cNvSpPr>
          <p:nvPr>
            <p:ph type="title"/>
          </p:nvPr>
        </p:nvSpPr>
        <p:spPr>
          <a:xfrm>
            <a:off x="831850" y="1709738"/>
            <a:ext cx="10515600" cy="2852737"/>
          </a:xfrm>
        </p:spPr>
        <p:txBody>
          <a:bodyPr>
            <a:normAutofit/>
          </a:bodyPr>
          <a:lstStyle/>
          <a:p>
            <a:r>
              <a:rPr lang="en-US" sz="5400" dirty="0">
                <a:solidFill>
                  <a:srgbClr val="0F2044"/>
                </a:solidFill>
                <a:latin typeface="Pluto Sans Heavy" panose="02000000000000000000" pitchFamily="50" charset="0"/>
                <a:cs typeface="Calibri Light"/>
              </a:rPr>
              <a:t>Division of Research, Discovery &amp; Innovation (RDI)</a:t>
            </a:r>
            <a:endParaRPr lang="en-US" sz="5400" dirty="0">
              <a:solidFill>
                <a:srgbClr val="0F2044"/>
              </a:solidFill>
              <a:latin typeface="Pluto Sans Heavy" panose="02000000000000000000" pitchFamily="50" charset="0"/>
            </a:endParaRPr>
          </a:p>
        </p:txBody>
      </p:sp>
      <p:sp>
        <p:nvSpPr>
          <p:cNvPr id="3" name="Text Placeholder 2">
            <a:extLst>
              <a:ext uri="{FF2B5EF4-FFF2-40B4-BE49-F238E27FC236}">
                <a16:creationId xmlns:a16="http://schemas.microsoft.com/office/drawing/2014/main" id="{DBA786BF-A500-4F94-A3E4-2B3B7E117EB2}"/>
              </a:ext>
            </a:extLst>
          </p:cNvPr>
          <p:cNvSpPr>
            <a:spLocks noGrp="1"/>
          </p:cNvSpPr>
          <p:nvPr>
            <p:ph type="body" idx="1"/>
          </p:nvPr>
        </p:nvSpPr>
        <p:spPr/>
        <p:txBody>
          <a:bodyPr/>
          <a:lstStyle/>
          <a:p>
            <a:r>
              <a:rPr lang="en-US" dirty="0">
                <a:solidFill>
                  <a:srgbClr val="0F2044"/>
                </a:solidFill>
                <a:latin typeface="Sofia Pro" panose="00000500000000000000" pitchFamily="50" charset="0"/>
              </a:rPr>
              <a:t>Troy Sadler, Associate Dean for Research</a:t>
            </a:r>
          </a:p>
        </p:txBody>
      </p:sp>
    </p:spTree>
    <p:extLst>
      <p:ext uri="{BB962C8B-B14F-4D97-AF65-F5344CB8AC3E}">
        <p14:creationId xmlns:p14="http://schemas.microsoft.com/office/powerpoint/2010/main" val="78598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1E1C4-6109-C748-B5A6-80C637609AE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47E8CFF-18F9-C24D-A5D4-32C679E039EB}"/>
              </a:ext>
            </a:extLst>
          </p:cNvPr>
          <p:cNvSpPr>
            <a:spLocks noGrp="1"/>
          </p:cNvSpPr>
          <p:nvPr>
            <p:ph idx="1"/>
          </p:nvPr>
        </p:nvSpPr>
        <p:spPr>
          <a:xfrm>
            <a:off x="838200" y="2170682"/>
            <a:ext cx="10515600" cy="4351338"/>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Advance the quality, impact, and visibility of SOE research and other forms of scholarship</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We accomplish this mission by running an Office of Research, housing some projects, and supporting special initiatives (e.g., Impact Through Innovation, Moss Street Partnership School)</a:t>
            </a:r>
          </a:p>
        </p:txBody>
      </p:sp>
      <p:sp>
        <p:nvSpPr>
          <p:cNvPr id="5" name="Subtitle 2">
            <a:extLst>
              <a:ext uri="{FF2B5EF4-FFF2-40B4-BE49-F238E27FC236}">
                <a16:creationId xmlns:a16="http://schemas.microsoft.com/office/drawing/2014/main" id="{A59862F1-EB90-5241-8ABB-23520A83E93A}"/>
              </a:ext>
            </a:extLst>
          </p:cNvPr>
          <p:cNvSpPr txBox="1">
            <a:spLocks/>
          </p:cNvSpPr>
          <p:nvPr/>
        </p:nvSpPr>
        <p:spPr>
          <a:xfrm>
            <a:off x="0" y="365125"/>
            <a:ext cx="12192000" cy="1325563"/>
          </a:xfrm>
          <a:prstGeom prst="rect">
            <a:avLst/>
          </a:prstGeom>
          <a:solidFill>
            <a:srgbClr val="0F2044"/>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rgbClr val="FFB71B"/>
                </a:solidFill>
                <a:effectLst/>
                <a:uLnTx/>
                <a:uFillTx/>
                <a:latin typeface="Pluto Sans Heavy" panose="02000000000000000000" pitchFamily="50" charset="0"/>
              </a:rPr>
              <a:t>Mission of RDI</a:t>
            </a:r>
          </a:p>
        </p:txBody>
      </p:sp>
      <p:sp>
        <p:nvSpPr>
          <p:cNvPr id="6" name="Title 1">
            <a:extLst>
              <a:ext uri="{FF2B5EF4-FFF2-40B4-BE49-F238E27FC236}">
                <a16:creationId xmlns:a16="http://schemas.microsoft.com/office/drawing/2014/main" id="{EDD0A108-7DFB-D64D-8072-A9F566F6B8EB}"/>
              </a:ext>
            </a:extLst>
          </p:cNvPr>
          <p:cNvSpPr txBox="1">
            <a:spLocks/>
          </p:cNvSpPr>
          <p:nvPr/>
        </p:nvSpPr>
        <p:spPr>
          <a:xfrm>
            <a:off x="0" y="1632669"/>
            <a:ext cx="12192000" cy="282395"/>
          </a:xfrm>
          <a:prstGeom prst="rect">
            <a:avLst/>
          </a:prstGeom>
          <a:solidFill>
            <a:srgbClr val="FFB71B"/>
          </a:solidFill>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F2044"/>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741615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1E1C4-6109-C748-B5A6-80C637609AE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47E8CFF-18F9-C24D-A5D4-32C679E039EB}"/>
              </a:ext>
            </a:extLst>
          </p:cNvPr>
          <p:cNvSpPr>
            <a:spLocks noGrp="1"/>
          </p:cNvSpPr>
          <p:nvPr>
            <p:ph idx="1"/>
          </p:nvPr>
        </p:nvSpPr>
        <p:spPr>
          <a:xfrm>
            <a:off x="838200" y="2170682"/>
            <a:ext cx="10515600" cy="4351338"/>
          </a:xfrm>
        </p:spPr>
        <p:txBody>
          <a:bodyPr>
            <a:normAutofit/>
          </a:bodyPr>
          <a:lstStyle/>
          <a:p>
            <a:r>
              <a:rPr lang="en-US" dirty="0">
                <a:latin typeface="Verdana" panose="020B0604030504040204" pitchFamily="34" charset="0"/>
                <a:ea typeface="Verdana" panose="020B0604030504040204" pitchFamily="34" charset="0"/>
                <a:cs typeface="Verdana" panose="020B0604030504040204" pitchFamily="34" charset="0"/>
              </a:rPr>
              <a:t>Does research have to be funded (or potential to be funded) in order to be supported by RDI? </a:t>
            </a:r>
            <a:r>
              <a:rPr lang="en-US" b="1" dirty="0">
                <a:solidFill>
                  <a:srgbClr val="FF0000"/>
                </a:solidFill>
                <a:latin typeface="Verdana" panose="020B0604030504040204" pitchFamily="34" charset="0"/>
                <a:ea typeface="Verdana" panose="020B0604030504040204" pitchFamily="34" charset="0"/>
                <a:cs typeface="Verdana" panose="020B0604030504040204" pitchFamily="34" charset="0"/>
              </a:rPr>
              <a:t>NO</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Does RDI prioritize support for a particular approach to research (experimental designs or ethnographic work or historical inquiries)? </a:t>
            </a:r>
            <a:r>
              <a:rPr lang="en-US" b="1" dirty="0">
                <a:solidFill>
                  <a:srgbClr val="FF0000"/>
                </a:solidFill>
                <a:latin typeface="Verdana" panose="020B0604030504040204" pitchFamily="34" charset="0"/>
                <a:ea typeface="Verdana" panose="020B0604030504040204" pitchFamily="34" charset="0"/>
                <a:cs typeface="Verdana" panose="020B0604030504040204" pitchFamily="34" charset="0"/>
              </a:rPr>
              <a:t>NO</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Does RDI only support faculty at a particular career stage? </a:t>
            </a:r>
            <a:r>
              <a:rPr lang="en-US" b="1" dirty="0">
                <a:solidFill>
                  <a:srgbClr val="FF0000"/>
                </a:solidFill>
                <a:latin typeface="Verdana" panose="020B0604030504040204" pitchFamily="34" charset="0"/>
                <a:ea typeface="Verdana" panose="020B0604030504040204" pitchFamily="34" charset="0"/>
                <a:cs typeface="Verdana" panose="020B0604030504040204" pitchFamily="34" charset="0"/>
              </a:rPr>
              <a:t>NO</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 name="Subtitle 2">
            <a:extLst>
              <a:ext uri="{FF2B5EF4-FFF2-40B4-BE49-F238E27FC236}">
                <a16:creationId xmlns:a16="http://schemas.microsoft.com/office/drawing/2014/main" id="{A59862F1-EB90-5241-8ABB-23520A83E93A}"/>
              </a:ext>
            </a:extLst>
          </p:cNvPr>
          <p:cNvSpPr txBox="1">
            <a:spLocks/>
          </p:cNvSpPr>
          <p:nvPr/>
        </p:nvSpPr>
        <p:spPr>
          <a:xfrm>
            <a:off x="0" y="365125"/>
            <a:ext cx="12192000" cy="1325563"/>
          </a:xfrm>
          <a:prstGeom prst="rect">
            <a:avLst/>
          </a:prstGeom>
          <a:solidFill>
            <a:srgbClr val="0F2044"/>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rgbClr val="FFB71B"/>
                </a:solidFill>
                <a:effectLst/>
                <a:uLnTx/>
                <a:uFillTx/>
                <a:latin typeface="Pluto Sans Heavy" panose="02000000000000000000" pitchFamily="50" charset="0"/>
              </a:rPr>
              <a:t>Who does the RDI support? YOU</a:t>
            </a:r>
          </a:p>
        </p:txBody>
      </p:sp>
      <p:sp>
        <p:nvSpPr>
          <p:cNvPr id="6" name="Title 1">
            <a:extLst>
              <a:ext uri="{FF2B5EF4-FFF2-40B4-BE49-F238E27FC236}">
                <a16:creationId xmlns:a16="http://schemas.microsoft.com/office/drawing/2014/main" id="{EDD0A108-7DFB-D64D-8072-A9F566F6B8EB}"/>
              </a:ext>
            </a:extLst>
          </p:cNvPr>
          <p:cNvSpPr txBox="1">
            <a:spLocks/>
          </p:cNvSpPr>
          <p:nvPr/>
        </p:nvSpPr>
        <p:spPr>
          <a:xfrm>
            <a:off x="0" y="1632669"/>
            <a:ext cx="12192000" cy="282395"/>
          </a:xfrm>
          <a:prstGeom prst="rect">
            <a:avLst/>
          </a:prstGeom>
          <a:solidFill>
            <a:srgbClr val="FFB71B"/>
          </a:solidFill>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F2044"/>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194791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1E1C4-6109-C748-B5A6-80C637609AE4}"/>
              </a:ext>
            </a:extLst>
          </p:cNvPr>
          <p:cNvSpPr>
            <a:spLocks noGrp="1"/>
          </p:cNvSpPr>
          <p:nvPr>
            <p:ph type="title"/>
          </p:nvPr>
        </p:nvSpPr>
        <p:spPr>
          <a:xfrm>
            <a:off x="838200" y="365125"/>
            <a:ext cx="10515600" cy="1325563"/>
          </a:xfrm>
        </p:spPr>
        <p:txBody>
          <a:bodyPr/>
          <a:lstStyle/>
          <a:p>
            <a:endParaRPr lang="en-US" dirty="0"/>
          </a:p>
        </p:txBody>
      </p:sp>
      <p:sp>
        <p:nvSpPr>
          <p:cNvPr id="3" name="Content Placeholder 2">
            <a:extLst>
              <a:ext uri="{FF2B5EF4-FFF2-40B4-BE49-F238E27FC236}">
                <a16:creationId xmlns:a16="http://schemas.microsoft.com/office/drawing/2014/main" id="{047E8CFF-18F9-C24D-A5D4-32C679E039EB}"/>
              </a:ext>
            </a:extLst>
          </p:cNvPr>
          <p:cNvSpPr>
            <a:spLocks noGrp="1"/>
          </p:cNvSpPr>
          <p:nvPr>
            <p:ph idx="1"/>
          </p:nvPr>
        </p:nvSpPr>
        <p:spPr>
          <a:xfrm>
            <a:off x="838200" y="2170682"/>
            <a:ext cx="10515600" cy="4351338"/>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Troy Sadler, Associate Dean of Research</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Deana Hasty, Pre-Award Research Administrator</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Allyson Lugo, Post-Award Research Administrator</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Adam Shull, MSPS Grant Writer</a:t>
            </a:r>
          </a:p>
        </p:txBody>
      </p:sp>
      <p:sp>
        <p:nvSpPr>
          <p:cNvPr id="5" name="Subtitle 2">
            <a:extLst>
              <a:ext uri="{FF2B5EF4-FFF2-40B4-BE49-F238E27FC236}">
                <a16:creationId xmlns:a16="http://schemas.microsoft.com/office/drawing/2014/main" id="{A59862F1-EB90-5241-8ABB-23520A83E93A}"/>
              </a:ext>
            </a:extLst>
          </p:cNvPr>
          <p:cNvSpPr txBox="1">
            <a:spLocks/>
          </p:cNvSpPr>
          <p:nvPr/>
        </p:nvSpPr>
        <p:spPr>
          <a:xfrm>
            <a:off x="0" y="365125"/>
            <a:ext cx="12192000" cy="1325563"/>
          </a:xfrm>
          <a:prstGeom prst="rect">
            <a:avLst/>
          </a:prstGeom>
          <a:solidFill>
            <a:srgbClr val="0F2044"/>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rgbClr val="FFB71B"/>
                </a:solidFill>
                <a:effectLst/>
                <a:uLnTx/>
                <a:uFillTx/>
                <a:latin typeface="Pluto Sans Heavy" panose="02000000000000000000" pitchFamily="50" charset="0"/>
              </a:rPr>
              <a:t>RDI Staff</a:t>
            </a:r>
          </a:p>
        </p:txBody>
      </p:sp>
      <p:sp>
        <p:nvSpPr>
          <p:cNvPr id="6" name="Title 1">
            <a:extLst>
              <a:ext uri="{FF2B5EF4-FFF2-40B4-BE49-F238E27FC236}">
                <a16:creationId xmlns:a16="http://schemas.microsoft.com/office/drawing/2014/main" id="{EDD0A108-7DFB-D64D-8072-A9F566F6B8EB}"/>
              </a:ext>
            </a:extLst>
          </p:cNvPr>
          <p:cNvSpPr txBox="1">
            <a:spLocks/>
          </p:cNvSpPr>
          <p:nvPr/>
        </p:nvSpPr>
        <p:spPr>
          <a:xfrm>
            <a:off x="0" y="1632669"/>
            <a:ext cx="12192000" cy="282395"/>
          </a:xfrm>
          <a:prstGeom prst="rect">
            <a:avLst/>
          </a:prstGeom>
          <a:solidFill>
            <a:srgbClr val="FFB71B"/>
          </a:solidFill>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F2044"/>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506320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1E1C4-6109-C748-B5A6-80C637609AE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47E8CFF-18F9-C24D-A5D4-32C679E039EB}"/>
              </a:ext>
            </a:extLst>
          </p:cNvPr>
          <p:cNvSpPr>
            <a:spLocks noGrp="1"/>
          </p:cNvSpPr>
          <p:nvPr>
            <p:ph idx="1"/>
          </p:nvPr>
        </p:nvSpPr>
        <p:spPr>
          <a:xfrm>
            <a:off x="838200" y="2170682"/>
            <a:ext cx="10515600" cy="4351338"/>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Support grant administration</a:t>
            </a:r>
          </a:p>
          <a:p>
            <a:pPr lvl="1"/>
            <a:r>
              <a:rPr lang="en-US" dirty="0">
                <a:latin typeface="Verdana" panose="020B0604030504040204" pitchFamily="34" charset="0"/>
                <a:ea typeface="Verdana" panose="020B0604030504040204" pitchFamily="34" charset="0"/>
                <a:cs typeface="Verdana" panose="020B0604030504040204" pitchFamily="34" charset="0"/>
              </a:rPr>
              <a:t>Manage finances</a:t>
            </a:r>
          </a:p>
          <a:p>
            <a:pPr lvl="1"/>
            <a:r>
              <a:rPr lang="en-US" dirty="0">
                <a:latin typeface="Verdana" panose="020B0604030504040204" pitchFamily="34" charset="0"/>
                <a:ea typeface="Verdana" panose="020B0604030504040204" pitchFamily="34" charset="0"/>
                <a:cs typeface="Verdana" panose="020B0604030504040204" pitchFamily="34" charset="0"/>
              </a:rPr>
              <a:t>Help hiring processes</a:t>
            </a:r>
          </a:p>
          <a:p>
            <a:pPr lvl="1"/>
            <a:r>
              <a:rPr lang="en-US" dirty="0">
                <a:latin typeface="Verdana" panose="020B0604030504040204" pitchFamily="34" charset="0"/>
                <a:ea typeface="Verdana" panose="020B0604030504040204" pitchFamily="34" charset="0"/>
                <a:cs typeface="Verdana" panose="020B0604030504040204" pitchFamily="34" charset="0"/>
              </a:rPr>
              <a:t>Process tuition and assistantship expenses</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Coordinate activities for project managers</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Provide consultation for development of research plans</a:t>
            </a:r>
          </a:p>
        </p:txBody>
      </p:sp>
      <p:sp>
        <p:nvSpPr>
          <p:cNvPr id="5" name="Subtitle 2">
            <a:extLst>
              <a:ext uri="{FF2B5EF4-FFF2-40B4-BE49-F238E27FC236}">
                <a16:creationId xmlns:a16="http://schemas.microsoft.com/office/drawing/2014/main" id="{A59862F1-EB90-5241-8ABB-23520A83E93A}"/>
              </a:ext>
            </a:extLst>
          </p:cNvPr>
          <p:cNvSpPr txBox="1">
            <a:spLocks/>
          </p:cNvSpPr>
          <p:nvPr/>
        </p:nvSpPr>
        <p:spPr>
          <a:xfrm>
            <a:off x="0" y="365125"/>
            <a:ext cx="12192000" cy="1325563"/>
          </a:xfrm>
          <a:prstGeom prst="rect">
            <a:avLst/>
          </a:prstGeom>
          <a:solidFill>
            <a:srgbClr val="0F2044"/>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rgbClr val="FFB71B"/>
                </a:solidFill>
                <a:effectLst/>
                <a:uLnTx/>
                <a:uFillTx/>
                <a:latin typeface="Pluto Sans Heavy" panose="02000000000000000000" pitchFamily="50" charset="0"/>
              </a:rPr>
              <a:t>Services provided </a:t>
            </a:r>
            <a:br>
              <a:rPr kumimoji="0" lang="en-US" sz="4400" b="0" i="0" u="none" strike="noStrike" kern="1200" cap="none" spc="0" normalizeH="0" baseline="0" noProof="0" dirty="0">
                <a:ln>
                  <a:noFill/>
                </a:ln>
                <a:solidFill>
                  <a:srgbClr val="FFB71B"/>
                </a:solidFill>
                <a:effectLst/>
                <a:uLnTx/>
                <a:uFillTx/>
                <a:latin typeface="Pluto Sans Heavy" panose="02000000000000000000" pitchFamily="50" charset="0"/>
              </a:rPr>
            </a:br>
            <a:r>
              <a:rPr kumimoji="0" lang="en-US" sz="4400" b="0" i="0" u="none" strike="noStrike" kern="1200" cap="none" spc="0" normalizeH="0" baseline="0" noProof="0" dirty="0">
                <a:ln>
                  <a:noFill/>
                </a:ln>
                <a:solidFill>
                  <a:srgbClr val="FFB71B"/>
                </a:solidFill>
                <a:effectLst/>
                <a:uLnTx/>
                <a:uFillTx/>
                <a:latin typeface="Pluto Sans Heavy" panose="02000000000000000000" pitchFamily="50" charset="0"/>
              </a:rPr>
              <a:t>by the Office of Research</a:t>
            </a:r>
          </a:p>
        </p:txBody>
      </p:sp>
      <p:sp>
        <p:nvSpPr>
          <p:cNvPr id="6" name="Title 1">
            <a:extLst>
              <a:ext uri="{FF2B5EF4-FFF2-40B4-BE49-F238E27FC236}">
                <a16:creationId xmlns:a16="http://schemas.microsoft.com/office/drawing/2014/main" id="{EDD0A108-7DFB-D64D-8072-A9F566F6B8EB}"/>
              </a:ext>
            </a:extLst>
          </p:cNvPr>
          <p:cNvSpPr txBox="1">
            <a:spLocks/>
          </p:cNvSpPr>
          <p:nvPr/>
        </p:nvSpPr>
        <p:spPr>
          <a:xfrm>
            <a:off x="0" y="1632669"/>
            <a:ext cx="12192000" cy="282395"/>
          </a:xfrm>
          <a:prstGeom prst="rect">
            <a:avLst/>
          </a:prstGeom>
          <a:solidFill>
            <a:srgbClr val="FFB71B"/>
          </a:solidFill>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F2044"/>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999916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E584E-1435-4A02-9001-E2214DE8BD9E}"/>
              </a:ext>
            </a:extLst>
          </p:cNvPr>
          <p:cNvSpPr>
            <a:spLocks noGrp="1"/>
          </p:cNvSpPr>
          <p:nvPr>
            <p:ph type="title"/>
          </p:nvPr>
        </p:nvSpPr>
        <p:spPr>
          <a:xfrm>
            <a:off x="6147511" y="1984443"/>
            <a:ext cx="4645250" cy="2889114"/>
          </a:xfrm>
        </p:spPr>
        <p:txBody>
          <a:bodyPr vert="horz" lIns="91440" tIns="45720" rIns="91440" bIns="45720" rtlCol="0" anchor="b">
            <a:normAutofit/>
          </a:bodyPr>
          <a:lstStyle/>
          <a:p>
            <a:r>
              <a:rPr lang="en-US" dirty="0">
                <a:latin typeface="Pluto Sans Heavy" panose="02000000000000000000" pitchFamily="50" charset="0"/>
              </a:rPr>
              <a:t>Welcome</a:t>
            </a: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sign on the side of a building&#10;&#10;Description generated with very high confidence">
            <a:extLst>
              <a:ext uri="{FF2B5EF4-FFF2-40B4-BE49-F238E27FC236}">
                <a16:creationId xmlns:a16="http://schemas.microsoft.com/office/drawing/2014/main" id="{F35EAF7B-C67B-4FD8-B623-3FADED8853F2}"/>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25120313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1E1C4-6109-C748-B5A6-80C637609AE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47E8CFF-18F9-C24D-A5D4-32C679E039EB}"/>
              </a:ext>
            </a:extLst>
          </p:cNvPr>
          <p:cNvSpPr>
            <a:spLocks noGrp="1"/>
          </p:cNvSpPr>
          <p:nvPr>
            <p:ph idx="1"/>
          </p:nvPr>
        </p:nvSpPr>
        <p:spPr>
          <a:xfrm>
            <a:off x="838200" y="2170682"/>
            <a:ext cx="10515600" cy="4351338"/>
          </a:xfrm>
        </p:spPr>
        <p:txBody>
          <a:bodyPr>
            <a:normAutofit/>
          </a:bodyPr>
          <a:lstStyle/>
          <a:p>
            <a:r>
              <a:rPr lang="en-US" dirty="0">
                <a:latin typeface="Verdana" panose="020B0604030504040204" pitchFamily="34" charset="0"/>
                <a:ea typeface="Verdana" panose="020B0604030504040204" pitchFamily="34" charset="0"/>
                <a:cs typeface="Verdana" panose="020B0604030504040204" pitchFamily="34" charset="0"/>
              </a:rPr>
              <a:t>Help search for funding opportunities</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Support proposal submission</a:t>
            </a:r>
          </a:p>
          <a:p>
            <a:pPr lvl="1"/>
            <a:r>
              <a:rPr lang="en-US" dirty="0">
                <a:latin typeface="Verdana" panose="020B0604030504040204" pitchFamily="34" charset="0"/>
                <a:ea typeface="Verdana" panose="020B0604030504040204" pitchFamily="34" charset="0"/>
                <a:cs typeface="Verdana" panose="020B0604030504040204" pitchFamily="34" charset="0"/>
              </a:rPr>
              <a:t>Review funder policies</a:t>
            </a:r>
          </a:p>
          <a:p>
            <a:pPr lvl="1"/>
            <a:r>
              <a:rPr lang="en-US" dirty="0">
                <a:latin typeface="Verdana" panose="020B0604030504040204" pitchFamily="34" charset="0"/>
                <a:ea typeface="Verdana" panose="020B0604030504040204" pitchFamily="34" charset="0"/>
                <a:cs typeface="Verdana" panose="020B0604030504040204" pitchFamily="34" charset="0"/>
              </a:rPr>
              <a:t>Provide boilerplate information</a:t>
            </a:r>
          </a:p>
          <a:p>
            <a:pPr lvl="1"/>
            <a:r>
              <a:rPr lang="en-US" dirty="0">
                <a:latin typeface="Verdana" panose="020B0604030504040204" pitchFamily="34" charset="0"/>
                <a:ea typeface="Verdana" panose="020B0604030504040204" pitchFamily="34" charset="0"/>
                <a:cs typeface="Verdana" panose="020B0604030504040204" pitchFamily="34" charset="0"/>
              </a:rPr>
              <a:t>Draft budgets and justifications</a:t>
            </a:r>
          </a:p>
          <a:p>
            <a:pPr lvl="1"/>
            <a:r>
              <a:rPr lang="en-US" dirty="0">
                <a:latin typeface="Verdana" panose="020B0604030504040204" pitchFamily="34" charset="0"/>
                <a:ea typeface="Verdana" panose="020B0604030504040204" pitchFamily="34" charset="0"/>
                <a:cs typeface="Verdana" panose="020B0604030504040204" pitchFamily="34" charset="0"/>
              </a:rPr>
              <a:t>Assemble proposal packages</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Serve as a liaison with UNCG Office of Sponsored Projects and Office of Contracts &amp; Grants</a:t>
            </a:r>
          </a:p>
        </p:txBody>
      </p:sp>
      <p:sp>
        <p:nvSpPr>
          <p:cNvPr id="5" name="Subtitle 2">
            <a:extLst>
              <a:ext uri="{FF2B5EF4-FFF2-40B4-BE49-F238E27FC236}">
                <a16:creationId xmlns:a16="http://schemas.microsoft.com/office/drawing/2014/main" id="{A59862F1-EB90-5241-8ABB-23520A83E93A}"/>
              </a:ext>
            </a:extLst>
          </p:cNvPr>
          <p:cNvSpPr txBox="1">
            <a:spLocks/>
          </p:cNvSpPr>
          <p:nvPr/>
        </p:nvSpPr>
        <p:spPr>
          <a:xfrm>
            <a:off x="0" y="365125"/>
            <a:ext cx="12192000" cy="1325563"/>
          </a:xfrm>
          <a:prstGeom prst="rect">
            <a:avLst/>
          </a:prstGeom>
          <a:solidFill>
            <a:srgbClr val="0F2044"/>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rgbClr val="FFB71B"/>
                </a:solidFill>
                <a:effectLst/>
                <a:uLnTx/>
                <a:uFillTx/>
                <a:latin typeface="Pluto Sans Heavy" panose="02000000000000000000" pitchFamily="50" charset="0"/>
              </a:rPr>
              <a:t>Services provided </a:t>
            </a:r>
            <a:br>
              <a:rPr kumimoji="0" lang="en-US" sz="4400" b="0" i="0" u="none" strike="noStrike" kern="1200" cap="none" spc="0" normalizeH="0" baseline="0" noProof="0" dirty="0">
                <a:ln>
                  <a:noFill/>
                </a:ln>
                <a:solidFill>
                  <a:srgbClr val="FFB71B"/>
                </a:solidFill>
                <a:effectLst/>
                <a:uLnTx/>
                <a:uFillTx/>
                <a:latin typeface="Pluto Sans Heavy" panose="02000000000000000000" pitchFamily="50" charset="0"/>
              </a:rPr>
            </a:br>
            <a:r>
              <a:rPr kumimoji="0" lang="en-US" sz="4400" b="0" i="0" u="none" strike="noStrike" kern="1200" cap="none" spc="0" normalizeH="0" baseline="0" noProof="0" dirty="0">
                <a:ln>
                  <a:noFill/>
                </a:ln>
                <a:solidFill>
                  <a:srgbClr val="FFB71B"/>
                </a:solidFill>
                <a:effectLst/>
                <a:uLnTx/>
                <a:uFillTx/>
                <a:latin typeface="Pluto Sans Heavy" panose="02000000000000000000" pitchFamily="50" charset="0"/>
              </a:rPr>
              <a:t>by the Office of Research</a:t>
            </a:r>
          </a:p>
        </p:txBody>
      </p:sp>
      <p:sp>
        <p:nvSpPr>
          <p:cNvPr id="6" name="Title 1">
            <a:extLst>
              <a:ext uri="{FF2B5EF4-FFF2-40B4-BE49-F238E27FC236}">
                <a16:creationId xmlns:a16="http://schemas.microsoft.com/office/drawing/2014/main" id="{EDD0A108-7DFB-D64D-8072-A9F566F6B8EB}"/>
              </a:ext>
            </a:extLst>
          </p:cNvPr>
          <p:cNvSpPr txBox="1">
            <a:spLocks/>
          </p:cNvSpPr>
          <p:nvPr/>
        </p:nvSpPr>
        <p:spPr>
          <a:xfrm>
            <a:off x="0" y="1632669"/>
            <a:ext cx="12192000" cy="282395"/>
          </a:xfrm>
          <a:prstGeom prst="rect">
            <a:avLst/>
          </a:prstGeom>
          <a:solidFill>
            <a:srgbClr val="FFB71B"/>
          </a:solidFill>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F2044"/>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472156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1E1C4-6109-C748-B5A6-80C637609AE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47E8CFF-18F9-C24D-A5D4-32C679E039EB}"/>
              </a:ext>
            </a:extLst>
          </p:cNvPr>
          <p:cNvSpPr>
            <a:spLocks noGrp="1"/>
          </p:cNvSpPr>
          <p:nvPr>
            <p:ph idx="1"/>
          </p:nvPr>
        </p:nvSpPr>
        <p:spPr>
          <a:xfrm>
            <a:off x="838200" y="2170682"/>
            <a:ext cx="10515600" cy="4351338"/>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Impact Through Innovation (ITI) </a:t>
            </a:r>
            <a:r>
              <a:rPr lang="en-US" dirty="0">
                <a:latin typeface="Verdana" panose="020B0604030504040204" pitchFamily="34" charset="0"/>
                <a:ea typeface="Verdana" panose="020B0604030504040204" pitchFamily="34" charset="0"/>
                <a:cs typeface="Verdana" panose="020B0604030504040204" pitchFamily="34" charset="0"/>
                <a:hlinkClick r:id="rId2"/>
              </a:rPr>
              <a:t>https://soeinnovation.uncg.edu/</a:t>
            </a:r>
            <a:r>
              <a:rPr lang="en-US" dirty="0">
                <a:latin typeface="Verdana" panose="020B0604030504040204" pitchFamily="34" charset="0"/>
                <a:ea typeface="Verdana" panose="020B0604030504040204" pitchFamily="34" charset="0"/>
                <a:cs typeface="Verdana" panose="020B0604030504040204" pitchFamily="34" charset="0"/>
              </a:rPr>
              <a:t> </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Coalition for Diversity in Language and Culture (CDLC)  </a:t>
            </a:r>
            <a:r>
              <a:rPr lang="en-US" dirty="0">
                <a:latin typeface="Verdana" panose="020B0604030504040204" pitchFamily="34" charset="0"/>
                <a:ea typeface="Verdana" panose="020B0604030504040204" pitchFamily="34" charset="0"/>
                <a:cs typeface="Verdana" panose="020B0604030504040204" pitchFamily="34" charset="0"/>
                <a:hlinkClick r:id="rId3"/>
              </a:rPr>
              <a:t>https://cdlc.uncg.edu/</a:t>
            </a:r>
            <a:r>
              <a:rPr lang="en-US" dirty="0">
                <a:latin typeface="Verdana" panose="020B0604030504040204" pitchFamily="34" charset="0"/>
                <a:ea typeface="Verdana" panose="020B0604030504040204" pitchFamily="34" charset="0"/>
                <a:cs typeface="Verdana" panose="020B0604030504040204" pitchFamily="34" charset="0"/>
              </a:rPr>
              <a:t> </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Real World English Program </a:t>
            </a:r>
            <a:r>
              <a:rPr lang="en-US" dirty="0">
                <a:latin typeface="Verdana" panose="020B0604030504040204" pitchFamily="34" charset="0"/>
                <a:ea typeface="Verdana" panose="020B0604030504040204" pitchFamily="34" charset="0"/>
                <a:cs typeface="Verdana" panose="020B0604030504040204" pitchFamily="34" charset="0"/>
                <a:hlinkClick r:id="rId4"/>
              </a:rPr>
              <a:t>https://research.uncg.edu/spotlight/real-world-english/</a:t>
            </a:r>
            <a:r>
              <a:rPr lang="en-US" dirty="0">
                <a:latin typeface="Verdana" panose="020B0604030504040204" pitchFamily="34" charset="0"/>
                <a:ea typeface="Verdana" panose="020B0604030504040204" pitchFamily="34" charset="0"/>
                <a:cs typeface="Verdana" panose="020B0604030504040204" pitchFamily="34" charset="0"/>
              </a:rPr>
              <a:t> </a:t>
            </a:r>
          </a:p>
        </p:txBody>
      </p:sp>
      <p:sp>
        <p:nvSpPr>
          <p:cNvPr id="5" name="Subtitle 2">
            <a:extLst>
              <a:ext uri="{FF2B5EF4-FFF2-40B4-BE49-F238E27FC236}">
                <a16:creationId xmlns:a16="http://schemas.microsoft.com/office/drawing/2014/main" id="{A59862F1-EB90-5241-8ABB-23520A83E93A}"/>
              </a:ext>
            </a:extLst>
          </p:cNvPr>
          <p:cNvSpPr txBox="1">
            <a:spLocks/>
          </p:cNvSpPr>
          <p:nvPr/>
        </p:nvSpPr>
        <p:spPr>
          <a:xfrm>
            <a:off x="0" y="365125"/>
            <a:ext cx="12192000" cy="1325563"/>
          </a:xfrm>
          <a:prstGeom prst="rect">
            <a:avLst/>
          </a:prstGeom>
          <a:solidFill>
            <a:srgbClr val="0F2044"/>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rgbClr val="FFB71B"/>
                </a:solidFill>
                <a:effectLst/>
                <a:uLnTx/>
                <a:uFillTx/>
                <a:latin typeface="Pluto Sans Heavy" panose="02000000000000000000" pitchFamily="50" charset="0"/>
              </a:rPr>
              <a:t>RDI Special Initiatives</a:t>
            </a:r>
          </a:p>
        </p:txBody>
      </p:sp>
      <p:sp>
        <p:nvSpPr>
          <p:cNvPr id="6" name="Title 1">
            <a:extLst>
              <a:ext uri="{FF2B5EF4-FFF2-40B4-BE49-F238E27FC236}">
                <a16:creationId xmlns:a16="http://schemas.microsoft.com/office/drawing/2014/main" id="{EDD0A108-7DFB-D64D-8072-A9F566F6B8EB}"/>
              </a:ext>
            </a:extLst>
          </p:cNvPr>
          <p:cNvSpPr txBox="1">
            <a:spLocks/>
          </p:cNvSpPr>
          <p:nvPr/>
        </p:nvSpPr>
        <p:spPr>
          <a:xfrm>
            <a:off x="0" y="1632669"/>
            <a:ext cx="12192000" cy="282395"/>
          </a:xfrm>
          <a:prstGeom prst="rect">
            <a:avLst/>
          </a:prstGeom>
          <a:solidFill>
            <a:srgbClr val="FFB71B"/>
          </a:solidFill>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F2044"/>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639588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1E1C4-6109-C748-B5A6-80C637609AE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47E8CFF-18F9-C24D-A5D4-32C679E039EB}"/>
              </a:ext>
            </a:extLst>
          </p:cNvPr>
          <p:cNvSpPr>
            <a:spLocks noGrp="1"/>
          </p:cNvSpPr>
          <p:nvPr>
            <p:ph idx="1"/>
          </p:nvPr>
        </p:nvSpPr>
        <p:spPr>
          <a:xfrm>
            <a:off x="838200" y="2170682"/>
            <a:ext cx="11155326" cy="4351338"/>
          </a:xfrm>
        </p:spPr>
        <p:txBody>
          <a:bodyPr>
            <a:normAutofit fontScale="92500" lnSpcReduction="20000"/>
          </a:bodyPr>
          <a:lstStyle/>
          <a:p>
            <a:r>
              <a:rPr lang="en-US" dirty="0">
                <a:latin typeface="Verdana" panose="020B0604030504040204" pitchFamily="34" charset="0"/>
                <a:ea typeface="Verdana" panose="020B0604030504040204" pitchFamily="34" charset="0"/>
                <a:cs typeface="Verdana" panose="020B0604030504040204" pitchFamily="34" charset="0"/>
              </a:rPr>
              <a:t>Office of Research &amp; Engagement, Vice Chancellor Terri Shelton </a:t>
            </a:r>
            <a:r>
              <a:rPr lang="en-US" dirty="0">
                <a:latin typeface="Verdana" panose="020B0604030504040204" pitchFamily="34" charset="0"/>
                <a:ea typeface="Verdana" panose="020B0604030504040204" pitchFamily="34" charset="0"/>
                <a:cs typeface="Verdana" panose="020B0604030504040204" pitchFamily="34" charset="0"/>
                <a:hlinkClick r:id="rId2"/>
              </a:rPr>
              <a:t>https://research.uncg.edu/</a:t>
            </a:r>
            <a:r>
              <a:rPr lang="en-US" dirty="0">
                <a:latin typeface="Verdana" panose="020B0604030504040204" pitchFamily="34" charset="0"/>
                <a:ea typeface="Verdana" panose="020B0604030504040204" pitchFamily="34" charset="0"/>
                <a:cs typeface="Verdana" panose="020B0604030504040204" pitchFamily="34" charset="0"/>
              </a:rPr>
              <a:t> </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Institute for Community &amp; Economic Engagement </a:t>
            </a:r>
            <a:r>
              <a:rPr lang="en-US" dirty="0">
                <a:latin typeface="Verdana" panose="020B0604030504040204" pitchFamily="34" charset="0"/>
                <a:ea typeface="Verdana" panose="020B0604030504040204" pitchFamily="34" charset="0"/>
                <a:cs typeface="Verdana" panose="020B0604030504040204" pitchFamily="34" charset="0"/>
                <a:hlinkClick r:id="rId3"/>
              </a:rPr>
              <a:t>https://communityengagement.uncg.edu/</a:t>
            </a:r>
            <a:r>
              <a:rPr lang="en-US" dirty="0">
                <a:latin typeface="Verdana" panose="020B0604030504040204" pitchFamily="34" charset="0"/>
                <a:ea typeface="Verdana" panose="020B0604030504040204" pitchFamily="34" charset="0"/>
                <a:cs typeface="Verdana" panose="020B0604030504040204" pitchFamily="34" charset="0"/>
              </a:rPr>
              <a:t> </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Office of Research Integrity </a:t>
            </a:r>
            <a:r>
              <a:rPr lang="en-US" dirty="0">
                <a:latin typeface="Verdana" panose="020B0604030504040204" pitchFamily="34" charset="0"/>
                <a:ea typeface="Verdana" panose="020B0604030504040204" pitchFamily="34" charset="0"/>
                <a:cs typeface="Verdana" panose="020B0604030504040204" pitchFamily="34" charset="0"/>
                <a:hlinkClick r:id="rId4"/>
              </a:rPr>
              <a:t>https://integrity.uncg.edu/</a:t>
            </a:r>
            <a:r>
              <a:rPr lang="en-US" dirty="0">
                <a:latin typeface="Verdana" panose="020B0604030504040204" pitchFamily="34" charset="0"/>
                <a:ea typeface="Verdana" panose="020B0604030504040204" pitchFamily="34" charset="0"/>
                <a:cs typeface="Verdana" panose="020B0604030504040204" pitchFamily="34" charset="0"/>
              </a:rPr>
              <a:t> </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Office of Sponsored Programs </a:t>
            </a:r>
            <a:r>
              <a:rPr lang="en-US" dirty="0">
                <a:latin typeface="Verdana" panose="020B0604030504040204" pitchFamily="34" charset="0"/>
                <a:ea typeface="Verdana" panose="020B0604030504040204" pitchFamily="34" charset="0"/>
                <a:cs typeface="Verdana" panose="020B0604030504040204" pitchFamily="34" charset="0"/>
                <a:hlinkClick r:id="rId5"/>
              </a:rPr>
              <a:t>https://sponsoredprograms.uncg.edu/</a:t>
            </a:r>
            <a:r>
              <a:rPr lang="en-US" dirty="0">
                <a:latin typeface="Verdana" panose="020B0604030504040204" pitchFamily="34" charset="0"/>
                <a:ea typeface="Verdana" panose="020B0604030504040204" pitchFamily="34" charset="0"/>
                <a:cs typeface="Verdana" panose="020B0604030504040204" pitchFamily="34" charset="0"/>
              </a:rPr>
              <a:t> </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b="1" dirty="0">
                <a:latin typeface="Verdana" panose="020B0604030504040204" pitchFamily="34" charset="0"/>
                <a:ea typeface="Verdana" panose="020B0604030504040204" pitchFamily="34" charset="0"/>
                <a:cs typeface="Verdana" panose="020B0604030504040204" pitchFamily="34" charset="0"/>
              </a:rPr>
              <a:t>Researcher Zone </a:t>
            </a:r>
            <a:r>
              <a:rPr lang="en-US" dirty="0">
                <a:latin typeface="Verdana" panose="020B0604030504040204" pitchFamily="34" charset="0"/>
                <a:ea typeface="Verdana" panose="020B0604030504040204" pitchFamily="34" charset="0"/>
                <a:cs typeface="Verdana" panose="020B0604030504040204" pitchFamily="34" charset="0"/>
                <a:hlinkClick r:id="rId6"/>
              </a:rPr>
              <a:t>https://research.uncg.edu/researcher-zone/</a:t>
            </a:r>
            <a:r>
              <a:rPr lang="en-US" dirty="0">
                <a:latin typeface="Verdana" panose="020B0604030504040204" pitchFamily="34" charset="0"/>
                <a:ea typeface="Verdana" panose="020B0604030504040204" pitchFamily="34" charset="0"/>
                <a:cs typeface="Verdana" panose="020B0604030504040204" pitchFamily="34" charset="0"/>
              </a:rPr>
              <a:t> </a:t>
            </a:r>
          </a:p>
        </p:txBody>
      </p:sp>
      <p:sp>
        <p:nvSpPr>
          <p:cNvPr id="5" name="Subtitle 2">
            <a:extLst>
              <a:ext uri="{FF2B5EF4-FFF2-40B4-BE49-F238E27FC236}">
                <a16:creationId xmlns:a16="http://schemas.microsoft.com/office/drawing/2014/main" id="{A59862F1-EB90-5241-8ABB-23520A83E93A}"/>
              </a:ext>
            </a:extLst>
          </p:cNvPr>
          <p:cNvSpPr txBox="1">
            <a:spLocks/>
          </p:cNvSpPr>
          <p:nvPr/>
        </p:nvSpPr>
        <p:spPr>
          <a:xfrm>
            <a:off x="0" y="365125"/>
            <a:ext cx="12192000" cy="1325563"/>
          </a:xfrm>
          <a:prstGeom prst="rect">
            <a:avLst/>
          </a:prstGeom>
          <a:solidFill>
            <a:srgbClr val="0F2044"/>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rgbClr val="FFB71B"/>
                </a:solidFill>
                <a:effectLst/>
                <a:uLnTx/>
                <a:uFillTx/>
                <a:latin typeface="Pluto Sans Heavy" panose="02000000000000000000" pitchFamily="50" charset="0"/>
              </a:rPr>
              <a:t>UNCG Supports for Research</a:t>
            </a:r>
          </a:p>
        </p:txBody>
      </p:sp>
      <p:sp>
        <p:nvSpPr>
          <p:cNvPr id="6" name="Title 1">
            <a:extLst>
              <a:ext uri="{FF2B5EF4-FFF2-40B4-BE49-F238E27FC236}">
                <a16:creationId xmlns:a16="http://schemas.microsoft.com/office/drawing/2014/main" id="{EDD0A108-7DFB-D64D-8072-A9F566F6B8EB}"/>
              </a:ext>
            </a:extLst>
          </p:cNvPr>
          <p:cNvSpPr txBox="1">
            <a:spLocks/>
          </p:cNvSpPr>
          <p:nvPr/>
        </p:nvSpPr>
        <p:spPr>
          <a:xfrm>
            <a:off x="0" y="1632669"/>
            <a:ext cx="12192000" cy="282395"/>
          </a:xfrm>
          <a:prstGeom prst="rect">
            <a:avLst/>
          </a:prstGeom>
          <a:solidFill>
            <a:srgbClr val="FFB71B"/>
          </a:solidFill>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F2044"/>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87078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1E1C4-6109-C748-B5A6-80C637609AE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47E8CFF-18F9-C24D-A5D4-32C679E039EB}"/>
              </a:ext>
            </a:extLst>
          </p:cNvPr>
          <p:cNvSpPr>
            <a:spLocks noGrp="1"/>
          </p:cNvSpPr>
          <p:nvPr>
            <p:ph idx="1"/>
          </p:nvPr>
        </p:nvSpPr>
        <p:spPr>
          <a:xfrm>
            <a:off x="838200" y="2170682"/>
            <a:ext cx="10515600" cy="4351338"/>
          </a:xfrm>
        </p:spPr>
        <p:txBody>
          <a:bodyPr>
            <a:normAutofit fontScale="85000" lnSpcReduction="20000"/>
          </a:bodyPr>
          <a:lstStyle/>
          <a:p>
            <a:r>
              <a:rPr lang="en-US" dirty="0">
                <a:latin typeface="Verdana" panose="020B0604030504040204" pitchFamily="34" charset="0"/>
                <a:ea typeface="Verdana" panose="020B0604030504040204" pitchFamily="34" charset="0"/>
                <a:cs typeface="Verdana" panose="020B0604030504040204" pitchFamily="34" charset="0"/>
              </a:rPr>
              <a:t>Center for Youth, Family, and Community Partnerships (CYFCP)</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SERVE Center</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Child and Family Research Network (CFRN)</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Collaboration for Research on Health Improvement Network</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LGBTQI Education and Research Network (LEARN)</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Research and Instruction in STEM Education (RISE)</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Violence Prevention Research Network</a:t>
            </a:r>
          </a:p>
        </p:txBody>
      </p:sp>
      <p:sp>
        <p:nvSpPr>
          <p:cNvPr id="5" name="Subtitle 2">
            <a:extLst>
              <a:ext uri="{FF2B5EF4-FFF2-40B4-BE49-F238E27FC236}">
                <a16:creationId xmlns:a16="http://schemas.microsoft.com/office/drawing/2014/main" id="{A59862F1-EB90-5241-8ABB-23520A83E93A}"/>
              </a:ext>
            </a:extLst>
          </p:cNvPr>
          <p:cNvSpPr txBox="1">
            <a:spLocks/>
          </p:cNvSpPr>
          <p:nvPr/>
        </p:nvSpPr>
        <p:spPr>
          <a:xfrm>
            <a:off x="0" y="365125"/>
            <a:ext cx="12192000" cy="1325563"/>
          </a:xfrm>
          <a:prstGeom prst="rect">
            <a:avLst/>
          </a:prstGeom>
          <a:solidFill>
            <a:srgbClr val="0F2044"/>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rgbClr val="FFB71B"/>
                </a:solidFill>
                <a:effectLst/>
                <a:uLnTx/>
                <a:uFillTx/>
                <a:latin typeface="Pluto Sans Heavy" panose="02000000000000000000" pitchFamily="50" charset="0"/>
              </a:rPr>
              <a:t>UNCG Research Centers &amp; Networks</a:t>
            </a:r>
          </a:p>
        </p:txBody>
      </p:sp>
      <p:sp>
        <p:nvSpPr>
          <p:cNvPr id="6" name="Title 1">
            <a:extLst>
              <a:ext uri="{FF2B5EF4-FFF2-40B4-BE49-F238E27FC236}">
                <a16:creationId xmlns:a16="http://schemas.microsoft.com/office/drawing/2014/main" id="{EDD0A108-7DFB-D64D-8072-A9F566F6B8EB}"/>
              </a:ext>
            </a:extLst>
          </p:cNvPr>
          <p:cNvSpPr txBox="1">
            <a:spLocks/>
          </p:cNvSpPr>
          <p:nvPr/>
        </p:nvSpPr>
        <p:spPr>
          <a:xfrm>
            <a:off x="0" y="1632669"/>
            <a:ext cx="12192000" cy="282395"/>
          </a:xfrm>
          <a:prstGeom prst="rect">
            <a:avLst/>
          </a:prstGeom>
          <a:solidFill>
            <a:srgbClr val="FFB71B"/>
          </a:solidFill>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F2044"/>
              </a:solidFill>
              <a:effectLst/>
              <a:uLnTx/>
              <a:uFillTx/>
              <a:latin typeface="Calibri Light" panose="020F0302020204030204"/>
              <a:ea typeface="+mj-ea"/>
              <a:cs typeface="+mj-cs"/>
            </a:endParaRPr>
          </a:p>
        </p:txBody>
      </p:sp>
      <p:pic>
        <p:nvPicPr>
          <p:cNvPr id="4" name="Picture 3">
            <a:extLst>
              <a:ext uri="{FF2B5EF4-FFF2-40B4-BE49-F238E27FC236}">
                <a16:creationId xmlns:a16="http://schemas.microsoft.com/office/drawing/2014/main" id="{CE0C20EF-6168-1C49-9C43-B4F88F7579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9878" y="2780317"/>
            <a:ext cx="1905000" cy="952500"/>
          </a:xfrm>
          <a:prstGeom prst="rect">
            <a:avLst/>
          </a:prstGeom>
        </p:spPr>
      </p:pic>
    </p:spTree>
    <p:extLst>
      <p:ext uri="{BB962C8B-B14F-4D97-AF65-F5344CB8AC3E}">
        <p14:creationId xmlns:p14="http://schemas.microsoft.com/office/powerpoint/2010/main" val="26390708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1E1C4-6109-C748-B5A6-80C637609AE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47E8CFF-18F9-C24D-A5D4-32C679E039EB}"/>
              </a:ext>
            </a:extLst>
          </p:cNvPr>
          <p:cNvSpPr>
            <a:spLocks noGrp="1"/>
          </p:cNvSpPr>
          <p:nvPr>
            <p:ph idx="1"/>
          </p:nvPr>
        </p:nvSpPr>
        <p:spPr>
          <a:xfrm>
            <a:off x="838200" y="2170682"/>
            <a:ext cx="10515600" cy="4351338"/>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CITI training </a:t>
            </a:r>
            <a:r>
              <a:rPr lang="en-US" dirty="0">
                <a:latin typeface="Verdana" panose="020B0604030504040204" pitchFamily="34" charset="0"/>
                <a:ea typeface="Verdana" panose="020B0604030504040204" pitchFamily="34" charset="0"/>
                <a:cs typeface="Verdana" panose="020B0604030504040204" pitchFamily="34" charset="0"/>
                <a:hlinkClick r:id="rId2"/>
              </a:rPr>
              <a:t>https://about.citiprogram.org/en/homepage/</a:t>
            </a:r>
            <a:r>
              <a:rPr lang="en-US" dirty="0">
                <a:latin typeface="Verdana" panose="020B0604030504040204" pitchFamily="34" charset="0"/>
                <a:ea typeface="Verdana" panose="020B0604030504040204" pitchFamily="34" charset="0"/>
                <a:cs typeface="Verdana" panose="020B0604030504040204" pitchFamily="34" charset="0"/>
              </a:rPr>
              <a:t> </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IRBIS </a:t>
            </a:r>
            <a:r>
              <a:rPr lang="en-US" dirty="0">
                <a:latin typeface="Verdana" panose="020B0604030504040204" pitchFamily="34" charset="0"/>
                <a:ea typeface="Verdana" panose="020B0604030504040204" pitchFamily="34" charset="0"/>
                <a:cs typeface="Verdana" panose="020B0604030504040204" pitchFamily="34" charset="0"/>
                <a:hlinkClick r:id="rId3"/>
              </a:rPr>
              <a:t>https://uncg.myresearchonline.org/irb/</a:t>
            </a:r>
            <a:r>
              <a:rPr lang="en-US" dirty="0">
                <a:latin typeface="Verdana" panose="020B0604030504040204" pitchFamily="34" charset="0"/>
                <a:ea typeface="Verdana" panose="020B0604030504040204" pitchFamily="34" charset="0"/>
                <a:cs typeface="Verdana" panose="020B0604030504040204" pitchFamily="34" charset="0"/>
              </a:rPr>
              <a:t> </a:t>
            </a:r>
          </a:p>
        </p:txBody>
      </p:sp>
      <p:sp>
        <p:nvSpPr>
          <p:cNvPr id="5" name="Subtitle 2">
            <a:extLst>
              <a:ext uri="{FF2B5EF4-FFF2-40B4-BE49-F238E27FC236}">
                <a16:creationId xmlns:a16="http://schemas.microsoft.com/office/drawing/2014/main" id="{A59862F1-EB90-5241-8ABB-23520A83E93A}"/>
              </a:ext>
            </a:extLst>
          </p:cNvPr>
          <p:cNvSpPr txBox="1">
            <a:spLocks/>
          </p:cNvSpPr>
          <p:nvPr/>
        </p:nvSpPr>
        <p:spPr>
          <a:xfrm>
            <a:off x="0" y="365125"/>
            <a:ext cx="12192000" cy="1325563"/>
          </a:xfrm>
          <a:prstGeom prst="rect">
            <a:avLst/>
          </a:prstGeom>
          <a:solidFill>
            <a:srgbClr val="0F2044"/>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rgbClr val="FFB71B"/>
                </a:solidFill>
                <a:effectLst/>
                <a:uLnTx/>
                <a:uFillTx/>
                <a:latin typeface="Pluto Sans Heavy" panose="02000000000000000000" pitchFamily="50" charset="0"/>
              </a:rPr>
              <a:t>IRB</a:t>
            </a:r>
          </a:p>
        </p:txBody>
      </p:sp>
      <p:sp>
        <p:nvSpPr>
          <p:cNvPr id="6" name="Title 1">
            <a:extLst>
              <a:ext uri="{FF2B5EF4-FFF2-40B4-BE49-F238E27FC236}">
                <a16:creationId xmlns:a16="http://schemas.microsoft.com/office/drawing/2014/main" id="{EDD0A108-7DFB-D64D-8072-A9F566F6B8EB}"/>
              </a:ext>
            </a:extLst>
          </p:cNvPr>
          <p:cNvSpPr txBox="1">
            <a:spLocks/>
          </p:cNvSpPr>
          <p:nvPr/>
        </p:nvSpPr>
        <p:spPr>
          <a:xfrm>
            <a:off x="0" y="1632669"/>
            <a:ext cx="12192000" cy="282395"/>
          </a:xfrm>
          <a:prstGeom prst="rect">
            <a:avLst/>
          </a:prstGeom>
          <a:solidFill>
            <a:srgbClr val="FFB71B"/>
          </a:solidFill>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F2044"/>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682708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1E1C4-6109-C748-B5A6-80C637609AE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47E8CFF-18F9-C24D-A5D4-32C679E039EB}"/>
              </a:ext>
            </a:extLst>
          </p:cNvPr>
          <p:cNvSpPr>
            <a:spLocks noGrp="1"/>
          </p:cNvSpPr>
          <p:nvPr>
            <p:ph idx="1"/>
          </p:nvPr>
        </p:nvSpPr>
        <p:spPr>
          <a:xfrm>
            <a:off x="262218" y="2170682"/>
            <a:ext cx="11929780" cy="4351338"/>
          </a:xfrm>
        </p:spPr>
        <p:txBody>
          <a:bodyPr>
            <a:normAutofit/>
          </a:bodyPr>
          <a:lstStyle/>
          <a:p>
            <a:pPr marL="0" indent="0">
              <a:buNone/>
            </a:pPr>
            <a:r>
              <a:rPr lang="en-US" sz="2600" dirty="0">
                <a:latin typeface="Verdana" panose="020B0604030504040204" pitchFamily="34" charset="0"/>
                <a:ea typeface="Verdana" panose="020B0604030504040204" pitchFamily="34" charset="0"/>
                <a:cs typeface="Verdana" panose="020B0604030504040204" pitchFamily="34" charset="0"/>
              </a:rPr>
              <a:t>Find out about upcoming events -  </a:t>
            </a:r>
            <a:r>
              <a:rPr lang="en-US" sz="2600" dirty="0">
                <a:latin typeface="Verdana" panose="020B0604030504040204" pitchFamily="34" charset="0"/>
                <a:ea typeface="Verdana" panose="020B0604030504040204" pitchFamily="34" charset="0"/>
                <a:cs typeface="Verdana" panose="020B0604030504040204" pitchFamily="34" charset="0"/>
                <a:hlinkClick r:id="rId2"/>
              </a:rPr>
              <a:t>https://research.uncg.edu/events/</a:t>
            </a:r>
            <a:r>
              <a:rPr lang="en-US" sz="2600" dirty="0">
                <a:latin typeface="Verdana" panose="020B0604030504040204" pitchFamily="34" charset="0"/>
                <a:ea typeface="Verdana" panose="020B0604030504040204" pitchFamily="34" charset="0"/>
                <a:cs typeface="Verdana" panose="020B0604030504040204" pitchFamily="34" charset="0"/>
              </a:rPr>
              <a:t> </a:t>
            </a:r>
          </a:p>
          <a:p>
            <a:r>
              <a:rPr lang="en-US" sz="2300" dirty="0">
                <a:latin typeface="Verdana" panose="020B0604030504040204" pitchFamily="34" charset="0"/>
                <a:ea typeface="Verdana" panose="020B0604030504040204" pitchFamily="34" charset="0"/>
                <a:cs typeface="Verdana" panose="020B0604030504040204" pitchFamily="34" charset="0"/>
              </a:rPr>
              <a:t>Show me the money! Locating grant funding opportunities</a:t>
            </a:r>
            <a:br>
              <a:rPr lang="en-US" sz="2300" dirty="0">
                <a:latin typeface="Verdana" panose="020B0604030504040204" pitchFamily="34" charset="0"/>
                <a:ea typeface="Verdana" panose="020B0604030504040204" pitchFamily="34" charset="0"/>
                <a:cs typeface="Verdana" panose="020B0604030504040204" pitchFamily="34" charset="0"/>
              </a:rPr>
            </a:br>
            <a:endParaRPr lang="en-US" sz="2300" dirty="0">
              <a:latin typeface="Verdana" panose="020B0604030504040204" pitchFamily="34" charset="0"/>
              <a:ea typeface="Verdana" panose="020B0604030504040204" pitchFamily="34" charset="0"/>
              <a:cs typeface="Verdana" panose="020B0604030504040204" pitchFamily="34" charset="0"/>
            </a:endParaRPr>
          </a:p>
          <a:p>
            <a:r>
              <a:rPr lang="en-US" sz="2300" dirty="0">
                <a:latin typeface="Verdana" panose="020B0604030504040204" pitchFamily="34" charset="0"/>
                <a:ea typeface="Verdana" panose="020B0604030504040204" pitchFamily="34" charset="0"/>
                <a:cs typeface="Verdana" panose="020B0604030504040204" pitchFamily="34" charset="0"/>
              </a:rPr>
              <a:t>Applying for internal research awards</a:t>
            </a:r>
            <a:br>
              <a:rPr lang="en-US" sz="2300" dirty="0">
                <a:latin typeface="Verdana" panose="020B0604030504040204" pitchFamily="34" charset="0"/>
                <a:ea typeface="Verdana" panose="020B0604030504040204" pitchFamily="34" charset="0"/>
                <a:cs typeface="Verdana" panose="020B0604030504040204" pitchFamily="34" charset="0"/>
              </a:rPr>
            </a:br>
            <a:endParaRPr lang="en-US" sz="2300" dirty="0">
              <a:latin typeface="Verdana" panose="020B0604030504040204" pitchFamily="34" charset="0"/>
              <a:ea typeface="Verdana" panose="020B0604030504040204" pitchFamily="34" charset="0"/>
              <a:cs typeface="Verdana" panose="020B0604030504040204" pitchFamily="34" charset="0"/>
            </a:endParaRPr>
          </a:p>
          <a:p>
            <a:r>
              <a:rPr lang="en-US" sz="2300" dirty="0">
                <a:latin typeface="Verdana" panose="020B0604030504040204" pitchFamily="34" charset="0"/>
                <a:ea typeface="Verdana" panose="020B0604030504040204" pitchFamily="34" charset="0"/>
                <a:cs typeface="Verdana" panose="020B0604030504040204" pitchFamily="34" charset="0"/>
              </a:rPr>
              <a:t>UNCG Library series on research</a:t>
            </a:r>
            <a:br>
              <a:rPr lang="en-US" sz="2300" dirty="0">
                <a:latin typeface="Verdana" panose="020B0604030504040204" pitchFamily="34" charset="0"/>
                <a:ea typeface="Verdana" panose="020B0604030504040204" pitchFamily="34" charset="0"/>
                <a:cs typeface="Verdana" panose="020B0604030504040204" pitchFamily="34" charset="0"/>
              </a:rPr>
            </a:br>
            <a:endParaRPr lang="en-US" sz="2300" dirty="0">
              <a:latin typeface="Verdana" panose="020B0604030504040204" pitchFamily="34" charset="0"/>
              <a:ea typeface="Verdana" panose="020B0604030504040204" pitchFamily="34" charset="0"/>
              <a:cs typeface="Verdana" panose="020B0604030504040204" pitchFamily="34" charset="0"/>
            </a:endParaRPr>
          </a:p>
          <a:p>
            <a:r>
              <a:rPr lang="en-US" sz="2300" dirty="0">
                <a:latin typeface="Verdana" panose="020B0604030504040204" pitchFamily="34" charset="0"/>
                <a:ea typeface="Verdana" panose="020B0604030504040204" pitchFamily="34" charset="0"/>
                <a:cs typeface="Verdana" panose="020B0604030504040204" pitchFamily="34" charset="0"/>
              </a:rPr>
              <a:t>Grant writing for maximum impact</a:t>
            </a:r>
            <a:br>
              <a:rPr lang="en-US" sz="2300" dirty="0">
                <a:latin typeface="Verdana" panose="020B0604030504040204" pitchFamily="34" charset="0"/>
                <a:ea typeface="Verdana" panose="020B0604030504040204" pitchFamily="34" charset="0"/>
                <a:cs typeface="Verdana" panose="020B0604030504040204" pitchFamily="34" charset="0"/>
              </a:rPr>
            </a:br>
            <a:endParaRPr lang="en-US" sz="2300" dirty="0">
              <a:latin typeface="Verdana" panose="020B0604030504040204" pitchFamily="34" charset="0"/>
              <a:ea typeface="Verdana" panose="020B0604030504040204" pitchFamily="34" charset="0"/>
              <a:cs typeface="Verdana" panose="020B0604030504040204" pitchFamily="34" charset="0"/>
            </a:endParaRPr>
          </a:p>
          <a:p>
            <a:r>
              <a:rPr lang="en-US" sz="2300" dirty="0">
                <a:latin typeface="Verdana" panose="020B0604030504040204" pitchFamily="34" charset="0"/>
                <a:ea typeface="Verdana" panose="020B0604030504040204" pitchFamily="34" charset="0"/>
                <a:cs typeface="Verdana" panose="020B0604030504040204" pitchFamily="34" charset="0"/>
              </a:rPr>
              <a:t>Steps towards successful submissions of grant proposals</a:t>
            </a:r>
          </a:p>
          <a:p>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 name="Subtitle 2">
            <a:extLst>
              <a:ext uri="{FF2B5EF4-FFF2-40B4-BE49-F238E27FC236}">
                <a16:creationId xmlns:a16="http://schemas.microsoft.com/office/drawing/2014/main" id="{A59862F1-EB90-5241-8ABB-23520A83E93A}"/>
              </a:ext>
            </a:extLst>
          </p:cNvPr>
          <p:cNvSpPr txBox="1">
            <a:spLocks/>
          </p:cNvSpPr>
          <p:nvPr/>
        </p:nvSpPr>
        <p:spPr>
          <a:xfrm>
            <a:off x="0" y="365125"/>
            <a:ext cx="12192000" cy="1325563"/>
          </a:xfrm>
          <a:prstGeom prst="rect">
            <a:avLst/>
          </a:prstGeom>
          <a:solidFill>
            <a:srgbClr val="0F2044"/>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rgbClr val="FFB71B"/>
                </a:solidFill>
                <a:effectLst/>
                <a:uLnTx/>
                <a:uFillTx/>
                <a:latin typeface="Pluto Sans Heavy" panose="02000000000000000000" pitchFamily="50" charset="0"/>
              </a:rPr>
              <a:t>Office of Research &amp; Engagement Workshops</a:t>
            </a:r>
          </a:p>
        </p:txBody>
      </p:sp>
      <p:sp>
        <p:nvSpPr>
          <p:cNvPr id="6" name="Title 1">
            <a:extLst>
              <a:ext uri="{FF2B5EF4-FFF2-40B4-BE49-F238E27FC236}">
                <a16:creationId xmlns:a16="http://schemas.microsoft.com/office/drawing/2014/main" id="{EDD0A108-7DFB-D64D-8072-A9F566F6B8EB}"/>
              </a:ext>
            </a:extLst>
          </p:cNvPr>
          <p:cNvSpPr txBox="1">
            <a:spLocks/>
          </p:cNvSpPr>
          <p:nvPr/>
        </p:nvSpPr>
        <p:spPr>
          <a:xfrm>
            <a:off x="0" y="1632669"/>
            <a:ext cx="12192000" cy="282395"/>
          </a:xfrm>
          <a:prstGeom prst="rect">
            <a:avLst/>
          </a:prstGeom>
          <a:solidFill>
            <a:srgbClr val="FFB71B"/>
          </a:solidFill>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F2044"/>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869772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1E1C4-6109-C748-B5A6-80C637609AE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47E8CFF-18F9-C24D-A5D4-32C679E039EB}"/>
              </a:ext>
            </a:extLst>
          </p:cNvPr>
          <p:cNvSpPr>
            <a:spLocks noGrp="1"/>
          </p:cNvSpPr>
          <p:nvPr>
            <p:ph idx="1"/>
          </p:nvPr>
        </p:nvSpPr>
        <p:spPr>
          <a:xfrm>
            <a:off x="302559" y="2170682"/>
            <a:ext cx="11591365" cy="4351338"/>
          </a:xfrm>
        </p:spPr>
        <p:txBody>
          <a:bodyPr>
            <a:normAutofit fontScale="77500" lnSpcReduction="20000"/>
          </a:bodyPr>
          <a:lstStyle/>
          <a:p>
            <a:pPr marL="0" indent="0">
              <a:buNone/>
            </a:pPr>
            <a:r>
              <a:rPr lang="en-US" dirty="0">
                <a:latin typeface="Verdana" panose="020B0604030504040204" pitchFamily="34" charset="0"/>
                <a:ea typeface="Verdana" panose="020B0604030504040204" pitchFamily="34" charset="0"/>
                <a:cs typeface="Verdana" panose="020B0604030504040204" pitchFamily="34" charset="0"/>
                <a:hlinkClick r:id="rId2"/>
              </a:rPr>
              <a:t>https://research.uncg.edu/internal-grants-and-awards/</a:t>
            </a:r>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New Faculty Research Awards (@UNCG &lt; 3 years) - $5K for individual and $10K for collaborative proposals</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Regular Faculty Research Awards</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Faculty First Awards</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Community-engaged Pathways and Partnership Grants </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International Research Grants</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UNCG Libraries Digital Partners</a:t>
            </a:r>
          </a:p>
        </p:txBody>
      </p:sp>
      <p:sp>
        <p:nvSpPr>
          <p:cNvPr id="5" name="Subtitle 2">
            <a:extLst>
              <a:ext uri="{FF2B5EF4-FFF2-40B4-BE49-F238E27FC236}">
                <a16:creationId xmlns:a16="http://schemas.microsoft.com/office/drawing/2014/main" id="{A59862F1-EB90-5241-8ABB-23520A83E93A}"/>
              </a:ext>
            </a:extLst>
          </p:cNvPr>
          <p:cNvSpPr txBox="1">
            <a:spLocks/>
          </p:cNvSpPr>
          <p:nvPr/>
        </p:nvSpPr>
        <p:spPr>
          <a:xfrm>
            <a:off x="0" y="365125"/>
            <a:ext cx="12192000" cy="1325563"/>
          </a:xfrm>
          <a:prstGeom prst="rect">
            <a:avLst/>
          </a:prstGeom>
          <a:solidFill>
            <a:srgbClr val="0F2044"/>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rgbClr val="FFB71B"/>
                </a:solidFill>
                <a:effectLst/>
                <a:uLnTx/>
                <a:uFillTx/>
                <a:latin typeface="Pluto Sans Heavy" panose="02000000000000000000" pitchFamily="50" charset="0"/>
              </a:rPr>
              <a:t>Internal Research Support</a:t>
            </a:r>
          </a:p>
        </p:txBody>
      </p:sp>
      <p:sp>
        <p:nvSpPr>
          <p:cNvPr id="6" name="Title 1">
            <a:extLst>
              <a:ext uri="{FF2B5EF4-FFF2-40B4-BE49-F238E27FC236}">
                <a16:creationId xmlns:a16="http://schemas.microsoft.com/office/drawing/2014/main" id="{EDD0A108-7DFB-D64D-8072-A9F566F6B8EB}"/>
              </a:ext>
            </a:extLst>
          </p:cNvPr>
          <p:cNvSpPr txBox="1">
            <a:spLocks/>
          </p:cNvSpPr>
          <p:nvPr/>
        </p:nvSpPr>
        <p:spPr>
          <a:xfrm>
            <a:off x="0" y="1632669"/>
            <a:ext cx="12192000" cy="282395"/>
          </a:xfrm>
          <a:prstGeom prst="rect">
            <a:avLst/>
          </a:prstGeom>
          <a:solidFill>
            <a:srgbClr val="FFB71B"/>
          </a:solidFill>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F2044"/>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501702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1E1C4-6109-C748-B5A6-80C637609AE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47E8CFF-18F9-C24D-A5D4-32C679E039EB}"/>
              </a:ext>
            </a:extLst>
          </p:cNvPr>
          <p:cNvSpPr>
            <a:spLocks noGrp="1"/>
          </p:cNvSpPr>
          <p:nvPr>
            <p:ph idx="1"/>
          </p:nvPr>
        </p:nvSpPr>
        <p:spPr>
          <a:xfrm>
            <a:off x="838200" y="2170682"/>
            <a:ext cx="10515600" cy="4351338"/>
          </a:xfrm>
        </p:spPr>
        <p:txBody>
          <a:bodyPr anchor="ctr">
            <a:normAutofit/>
          </a:bodyPr>
          <a:lstStyle/>
          <a:p>
            <a:pPr marL="0" indent="0" algn="ctr">
              <a:buNone/>
            </a:pPr>
            <a:r>
              <a:rPr lang="en-US" dirty="0">
                <a:latin typeface="Verdana" panose="020B0604030504040204" pitchFamily="34" charset="0"/>
                <a:ea typeface="Verdana" panose="020B0604030504040204" pitchFamily="34" charset="0"/>
                <a:cs typeface="Verdana" panose="020B0604030504040204" pitchFamily="34" charset="0"/>
              </a:rPr>
              <a:t>Troy Sadler</a:t>
            </a:r>
          </a:p>
          <a:p>
            <a:pPr marL="0" indent="0" algn="ctr">
              <a:buNone/>
            </a:pPr>
            <a:r>
              <a:rPr lang="en-US" dirty="0">
                <a:latin typeface="Verdana" panose="020B0604030504040204" pitchFamily="34" charset="0"/>
                <a:ea typeface="Verdana" panose="020B0604030504040204" pitchFamily="34" charset="0"/>
                <a:cs typeface="Verdana" panose="020B0604030504040204" pitchFamily="34" charset="0"/>
                <a:hlinkClick r:id="rId2"/>
              </a:rPr>
              <a:t>tdsadler@uncg.edu</a:t>
            </a:r>
            <a:endParaRPr lang="en-US" dirty="0">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en-US" dirty="0">
                <a:latin typeface="Verdana" panose="020B0604030504040204" pitchFamily="34" charset="0"/>
                <a:ea typeface="Verdana" panose="020B0604030504040204" pitchFamily="34" charset="0"/>
                <a:cs typeface="Verdana" panose="020B0604030504040204" pitchFamily="34" charset="0"/>
              </a:rPr>
              <a:t>SOEB 320A</a:t>
            </a:r>
          </a:p>
          <a:p>
            <a:pPr marL="0" indent="0" algn="ctr">
              <a:buNone/>
            </a:pPr>
            <a:r>
              <a:rPr lang="en-US" dirty="0">
                <a:latin typeface="Verdana" panose="020B0604030504040204" pitchFamily="34" charset="0"/>
                <a:ea typeface="Verdana" panose="020B0604030504040204" pitchFamily="34" charset="0"/>
                <a:cs typeface="Verdana" panose="020B0604030504040204" pitchFamily="34" charset="0"/>
              </a:rPr>
              <a:t>336-256-0154</a:t>
            </a:r>
          </a:p>
          <a:p>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 name="Subtitle 2">
            <a:extLst>
              <a:ext uri="{FF2B5EF4-FFF2-40B4-BE49-F238E27FC236}">
                <a16:creationId xmlns:a16="http://schemas.microsoft.com/office/drawing/2014/main" id="{A59862F1-EB90-5241-8ABB-23520A83E93A}"/>
              </a:ext>
            </a:extLst>
          </p:cNvPr>
          <p:cNvSpPr txBox="1">
            <a:spLocks/>
          </p:cNvSpPr>
          <p:nvPr/>
        </p:nvSpPr>
        <p:spPr>
          <a:xfrm>
            <a:off x="0" y="365125"/>
            <a:ext cx="12192000" cy="1325563"/>
          </a:xfrm>
          <a:prstGeom prst="rect">
            <a:avLst/>
          </a:prstGeom>
          <a:solidFill>
            <a:srgbClr val="0F2044"/>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rgbClr val="FFB71B"/>
                </a:solidFill>
                <a:effectLst/>
                <a:uLnTx/>
                <a:uFillTx/>
                <a:latin typeface="Pluto Sans Heavy" panose="02000000000000000000" pitchFamily="50" charset="0"/>
              </a:rPr>
              <a:t>Thank you &amp; welcome!</a:t>
            </a:r>
          </a:p>
        </p:txBody>
      </p:sp>
      <p:sp>
        <p:nvSpPr>
          <p:cNvPr id="6" name="Title 1">
            <a:extLst>
              <a:ext uri="{FF2B5EF4-FFF2-40B4-BE49-F238E27FC236}">
                <a16:creationId xmlns:a16="http://schemas.microsoft.com/office/drawing/2014/main" id="{EDD0A108-7DFB-D64D-8072-A9F566F6B8EB}"/>
              </a:ext>
            </a:extLst>
          </p:cNvPr>
          <p:cNvSpPr txBox="1">
            <a:spLocks/>
          </p:cNvSpPr>
          <p:nvPr/>
        </p:nvSpPr>
        <p:spPr>
          <a:xfrm>
            <a:off x="0" y="1632669"/>
            <a:ext cx="12192000" cy="282395"/>
          </a:xfrm>
          <a:prstGeom prst="rect">
            <a:avLst/>
          </a:prstGeom>
          <a:solidFill>
            <a:srgbClr val="FFB71B"/>
          </a:solidFill>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F2044"/>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787540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B71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C2AEA-D7F6-405C-BC54-778DB8D1A00B}"/>
              </a:ext>
            </a:extLst>
          </p:cNvPr>
          <p:cNvSpPr>
            <a:spLocks noGrp="1"/>
          </p:cNvSpPr>
          <p:nvPr>
            <p:ph type="title"/>
          </p:nvPr>
        </p:nvSpPr>
        <p:spPr/>
        <p:txBody>
          <a:bodyPr/>
          <a:lstStyle/>
          <a:p>
            <a:r>
              <a:rPr lang="en-US" dirty="0">
                <a:solidFill>
                  <a:srgbClr val="0F2044"/>
                </a:solidFill>
                <a:latin typeface="Pluto Sans Heavy" panose="02000000000000000000" pitchFamily="50" charset="0"/>
                <a:cs typeface="Calibri Light"/>
              </a:rPr>
              <a:t>SOE Global</a:t>
            </a:r>
            <a:endParaRPr lang="en-US" dirty="0">
              <a:solidFill>
                <a:srgbClr val="0F2044"/>
              </a:solidFill>
              <a:latin typeface="Pluto Sans Heavy" panose="02000000000000000000" pitchFamily="50" charset="0"/>
            </a:endParaRPr>
          </a:p>
        </p:txBody>
      </p:sp>
      <p:sp>
        <p:nvSpPr>
          <p:cNvPr id="3" name="Text Placeholder 2">
            <a:extLst>
              <a:ext uri="{FF2B5EF4-FFF2-40B4-BE49-F238E27FC236}">
                <a16:creationId xmlns:a16="http://schemas.microsoft.com/office/drawing/2014/main" id="{DBA786BF-A500-4F94-A3E4-2B3B7E117EB2}"/>
              </a:ext>
            </a:extLst>
          </p:cNvPr>
          <p:cNvSpPr>
            <a:spLocks noGrp="1"/>
          </p:cNvSpPr>
          <p:nvPr>
            <p:ph type="body" idx="1"/>
          </p:nvPr>
        </p:nvSpPr>
        <p:spPr/>
        <p:txBody>
          <a:bodyPr/>
          <a:lstStyle/>
          <a:p>
            <a:r>
              <a:rPr lang="en-US" dirty="0">
                <a:solidFill>
                  <a:srgbClr val="0F2044"/>
                </a:solidFill>
                <a:latin typeface="Sofia Pro" panose="00000500000000000000" pitchFamily="50" charset="0"/>
              </a:rPr>
              <a:t>Dr. Ye “Jane” He, Associate Professor, TESOL</a:t>
            </a:r>
          </a:p>
        </p:txBody>
      </p:sp>
    </p:spTree>
    <p:extLst>
      <p:ext uri="{BB962C8B-B14F-4D97-AF65-F5344CB8AC3E}">
        <p14:creationId xmlns:p14="http://schemas.microsoft.com/office/powerpoint/2010/main" val="592264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5938" y="4295653"/>
            <a:ext cx="8174183" cy="1762389"/>
          </a:xfrm>
        </p:spPr>
        <p:txBody>
          <a:bodyPr>
            <a:normAutofit/>
          </a:bodyPr>
          <a:lstStyle/>
          <a:p>
            <a:pPr marL="0" indent="0" algn="ctr">
              <a:spcBef>
                <a:spcPts val="0"/>
              </a:spcBef>
              <a:buNone/>
              <a:defRPr/>
            </a:pPr>
            <a:r>
              <a:rPr lang="en-US" b="1" kern="0" dirty="0">
                <a:latin typeface="Sofia Pro" panose="00000500000000000000" pitchFamily="50" charset="0"/>
              </a:rPr>
              <a:t>STAY CONNECTED &amp; UPDATED</a:t>
            </a:r>
          </a:p>
          <a:p>
            <a:pPr marL="0" indent="0" algn="ctr">
              <a:spcBef>
                <a:spcPts val="0"/>
              </a:spcBef>
              <a:buNone/>
              <a:defRPr/>
            </a:pPr>
            <a:r>
              <a:rPr lang="en-US" kern="0" dirty="0">
                <a:latin typeface="Sofia Pro" panose="00000500000000000000" pitchFamily="50" charset="0"/>
                <a:hlinkClick r:id="rId2"/>
              </a:rPr>
              <a:t>http://soe.uncg.edu/global/</a:t>
            </a:r>
            <a:endParaRPr lang="en-US" kern="0" dirty="0">
              <a:latin typeface="Sofia Pro" panose="00000500000000000000" pitchFamily="50" charset="0"/>
            </a:endParaRPr>
          </a:p>
          <a:p>
            <a:pPr marL="12700" indent="0" algn="ctr">
              <a:buNone/>
            </a:pPr>
            <a:r>
              <a:rPr lang="en-US" dirty="0">
                <a:latin typeface="Sofia Pro" panose="00000500000000000000" pitchFamily="50" charset="0"/>
              </a:rPr>
              <a:t>Email: </a:t>
            </a:r>
            <a:r>
              <a:rPr lang="en-US" dirty="0">
                <a:latin typeface="Sofia Pro" panose="00000500000000000000" pitchFamily="50" charset="0"/>
                <a:hlinkClick r:id="rId3"/>
              </a:rPr>
              <a:t>soeglobal@uncg.edu</a:t>
            </a:r>
            <a:r>
              <a:rPr lang="en-US" dirty="0">
                <a:latin typeface="Sofia Pro" panose="00000500000000000000" pitchFamily="50" charset="0"/>
              </a:rPr>
              <a:t>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2667" y="549003"/>
            <a:ext cx="9000724" cy="3377650"/>
          </a:xfrm>
          <a:prstGeom prst="rect">
            <a:avLst/>
          </a:prstGeom>
        </p:spPr>
      </p:pic>
      <p:grpSp>
        <p:nvGrpSpPr>
          <p:cNvPr id="5" name="Group 4"/>
          <p:cNvGrpSpPr/>
          <p:nvPr/>
        </p:nvGrpSpPr>
        <p:grpSpPr>
          <a:xfrm>
            <a:off x="474922" y="5955514"/>
            <a:ext cx="2647192" cy="651676"/>
            <a:chOff x="3320719" y="5936854"/>
            <a:chExt cx="2647192" cy="651676"/>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0719" y="6001952"/>
              <a:ext cx="531236" cy="51035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1971" y="5936854"/>
              <a:ext cx="2005940" cy="651676"/>
            </a:xfrm>
            <a:prstGeom prst="rect">
              <a:avLst/>
            </a:prstGeom>
          </p:spPr>
        </p:pic>
      </p:grpSp>
      <p:sp>
        <p:nvSpPr>
          <p:cNvPr id="2" name="TextBox 1"/>
          <p:cNvSpPr txBox="1"/>
          <p:nvPr/>
        </p:nvSpPr>
        <p:spPr>
          <a:xfrm>
            <a:off x="3932438" y="6069305"/>
            <a:ext cx="5465023" cy="461665"/>
          </a:xfrm>
          <a:prstGeom prst="rect">
            <a:avLst/>
          </a:prstGeom>
          <a:noFill/>
        </p:spPr>
        <p:txBody>
          <a:bodyPr wrap="square" rtlCol="0">
            <a:spAutoFit/>
          </a:bodyPr>
          <a:lstStyle/>
          <a:p>
            <a:r>
              <a:rPr lang="en-US" sz="2400" b="1" dirty="0">
                <a:latin typeface="Sofia Pro" panose="00000500000000000000" pitchFamily="50" charset="0"/>
                <a:ea typeface="Baskerville" charset="0"/>
                <a:cs typeface="Baskerville" charset="0"/>
              </a:rPr>
              <a:t>Facebook Group: SOE Global</a:t>
            </a:r>
          </a:p>
        </p:txBody>
      </p:sp>
      <p:pic>
        <p:nvPicPr>
          <p:cNvPr id="9" name="Picture 8" descr="A close up of a logo&#10;&#10;Description automatically generated">
            <a:extLst>
              <a:ext uri="{FF2B5EF4-FFF2-40B4-BE49-F238E27FC236}">
                <a16:creationId xmlns:a16="http://schemas.microsoft.com/office/drawing/2014/main" id="{0309E49F-5CCD-4688-ADA4-CE9EC796FD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77361" y="5328088"/>
            <a:ext cx="1385048" cy="1385048"/>
          </a:xfrm>
          <a:prstGeom prst="rect">
            <a:avLst/>
          </a:prstGeom>
        </p:spPr>
      </p:pic>
    </p:spTree>
    <p:extLst>
      <p:ext uri="{BB962C8B-B14F-4D97-AF65-F5344CB8AC3E}">
        <p14:creationId xmlns:p14="http://schemas.microsoft.com/office/powerpoint/2010/main" val="1326640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AF528-0AF8-45BC-A805-C1C51C22D5B9}"/>
              </a:ext>
            </a:extLst>
          </p:cNvPr>
          <p:cNvSpPr>
            <a:spLocks noGrp="1"/>
          </p:cNvSpPr>
          <p:nvPr>
            <p:ph type="title"/>
          </p:nvPr>
        </p:nvSpPr>
        <p:spPr/>
        <p:txBody>
          <a:bodyPr/>
          <a:lstStyle/>
          <a:p>
            <a:endParaRPr lang="en-US"/>
          </a:p>
        </p:txBody>
      </p:sp>
      <p:sp>
        <p:nvSpPr>
          <p:cNvPr id="5" name="Title 1">
            <a:extLst>
              <a:ext uri="{FF2B5EF4-FFF2-40B4-BE49-F238E27FC236}">
                <a16:creationId xmlns:a16="http://schemas.microsoft.com/office/drawing/2014/main" id="{D5DCB251-DDE6-4B91-83B0-7594A0910498}"/>
              </a:ext>
            </a:extLst>
          </p:cNvPr>
          <p:cNvSpPr txBox="1">
            <a:spLocks/>
          </p:cNvSpPr>
          <p:nvPr/>
        </p:nvSpPr>
        <p:spPr>
          <a:xfrm>
            <a:off x="3871609" y="2754681"/>
            <a:ext cx="7583804" cy="36470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latin typeface="Pluto Sans Heavy"/>
                <a:cs typeface="Calibri Light"/>
              </a:rPr>
              <a:t>Jewell Cooper, </a:t>
            </a:r>
            <a:br>
              <a:rPr lang="en-US" sz="3600">
                <a:latin typeface="Pluto Sans Heavy"/>
                <a:cs typeface="Calibri Light"/>
              </a:rPr>
            </a:br>
            <a:r>
              <a:rPr lang="en-US" sz="3600">
                <a:latin typeface="Pluto Sans Heavy"/>
                <a:cs typeface="Calibri Light"/>
              </a:rPr>
              <a:t>Associate Dean of Academic Affairs and Student Services</a:t>
            </a:r>
            <a:endParaRPr lang="en-US" sz="3600" dirty="0">
              <a:latin typeface="Pluto Sans Heavy"/>
            </a:endParaRPr>
          </a:p>
        </p:txBody>
      </p:sp>
      <p:pic>
        <p:nvPicPr>
          <p:cNvPr id="6" name="Picture 6" descr="A person posing for the camera&#10;&#10;Description generated with very high confidence">
            <a:extLst>
              <a:ext uri="{FF2B5EF4-FFF2-40B4-BE49-F238E27FC236}">
                <a16:creationId xmlns:a16="http://schemas.microsoft.com/office/drawing/2014/main" id="{8A06745C-7842-4864-94F9-32CD5327A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483" y="2250558"/>
            <a:ext cx="2764465" cy="4151127"/>
          </a:xfrm>
          <a:prstGeom prst="rect">
            <a:avLst/>
          </a:prstGeom>
        </p:spPr>
      </p:pic>
      <p:sp>
        <p:nvSpPr>
          <p:cNvPr id="7" name="Subtitle 2">
            <a:extLst>
              <a:ext uri="{FF2B5EF4-FFF2-40B4-BE49-F238E27FC236}">
                <a16:creationId xmlns:a16="http://schemas.microsoft.com/office/drawing/2014/main" id="{CC236BE9-0769-4605-8A4B-39D06207BA2E}"/>
              </a:ext>
            </a:extLst>
          </p:cNvPr>
          <p:cNvSpPr txBox="1">
            <a:spLocks/>
          </p:cNvSpPr>
          <p:nvPr/>
        </p:nvSpPr>
        <p:spPr>
          <a:xfrm>
            <a:off x="0" y="365125"/>
            <a:ext cx="12192000" cy="1325563"/>
          </a:xfrm>
          <a:prstGeom prst="rect">
            <a:avLst/>
          </a:prstGeom>
          <a:solidFill>
            <a:srgbClr val="0F2044"/>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FFB71B"/>
                </a:solidFill>
                <a:effectLst/>
                <a:uLnTx/>
                <a:uFillTx/>
                <a:latin typeface="Pluto Sans Heavy" panose="02000000000000000000" pitchFamily="50" charset="0"/>
              </a:rPr>
              <a:t>SOE Academic Affairs &amp; Student Services</a:t>
            </a:r>
          </a:p>
        </p:txBody>
      </p:sp>
      <p:sp>
        <p:nvSpPr>
          <p:cNvPr id="8" name="Title 1">
            <a:extLst>
              <a:ext uri="{FF2B5EF4-FFF2-40B4-BE49-F238E27FC236}">
                <a16:creationId xmlns:a16="http://schemas.microsoft.com/office/drawing/2014/main" id="{619361A7-2721-4369-97F2-AC3DC357D01E}"/>
              </a:ext>
            </a:extLst>
          </p:cNvPr>
          <p:cNvSpPr txBox="1">
            <a:spLocks/>
          </p:cNvSpPr>
          <p:nvPr/>
        </p:nvSpPr>
        <p:spPr>
          <a:xfrm>
            <a:off x="0" y="1632669"/>
            <a:ext cx="12192000" cy="282395"/>
          </a:xfrm>
          <a:prstGeom prst="rect">
            <a:avLst/>
          </a:prstGeom>
          <a:solidFill>
            <a:srgbClr val="FFB71B"/>
          </a:solidFill>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F2044"/>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310065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a:latin typeface="Pluto Sans Heavy" panose="02000000000000000000" pitchFamily="50" charset="0"/>
              </a:rPr>
              <a:t>SOE International Committee</a:t>
            </a:r>
          </a:p>
        </p:txBody>
      </p:sp>
      <p:graphicFrame>
        <p:nvGraphicFramePr>
          <p:cNvPr id="16" name="Content Placeholder 2">
            <a:extLst>
              <a:ext uri="{FF2B5EF4-FFF2-40B4-BE49-F238E27FC236}">
                <a16:creationId xmlns:a16="http://schemas.microsoft.com/office/drawing/2014/main" id="{8D03C75F-E672-4D9D-BCEF-E632E5271698}"/>
              </a:ext>
            </a:extLst>
          </p:cNvPr>
          <p:cNvGraphicFramePr/>
          <p:nvPr>
            <p:extLst>
              <p:ext uri="{D42A27DB-BD31-4B8C-83A1-F6EECF244321}">
                <p14:modId xmlns:p14="http://schemas.microsoft.com/office/powerpoint/2010/main" val="230396120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44252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68575C10-8187-4AC4-AD72-C754EAFD2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34472" y="559678"/>
            <a:ext cx="4195444" cy="4952492"/>
          </a:xfrm>
        </p:spPr>
        <p:txBody>
          <a:bodyPr>
            <a:normAutofit/>
          </a:bodyPr>
          <a:lstStyle/>
          <a:p>
            <a:r>
              <a:rPr lang="en-US" dirty="0">
                <a:solidFill>
                  <a:schemeClr val="bg1"/>
                </a:solidFill>
                <a:latin typeface="Pluto Sans Heavy" panose="02000000000000000000" pitchFamily="50" charset="0"/>
              </a:rPr>
              <a:t>SOE International Activities</a:t>
            </a:r>
          </a:p>
        </p:txBody>
      </p:sp>
      <p:cxnSp>
        <p:nvCxnSpPr>
          <p:cNvPr id="15" name="Straight Connector 11">
            <a:extLst>
              <a:ext uri="{FF2B5EF4-FFF2-40B4-BE49-F238E27FC236}">
                <a16:creationId xmlns:a16="http://schemas.microsoft.com/office/drawing/2014/main" id="{74E776C9-ED67-41B7-B3A3-4DF76EF3AC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2976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926C5AC5-74BF-4182-A440-BF7E353B2588}"/>
              </a:ext>
            </a:extLst>
          </p:cNvPr>
          <p:cNvGraphicFramePr>
            <a:graphicFrameLocks noGrp="1"/>
          </p:cNvGraphicFramePr>
          <p:nvPr>
            <p:ph idx="1"/>
            <p:extLst>
              <p:ext uri="{D42A27DB-BD31-4B8C-83A1-F6EECF244321}">
                <p14:modId xmlns:p14="http://schemas.microsoft.com/office/powerpoint/2010/main" val="983561594"/>
              </p:ext>
            </p:extLst>
          </p:nvPr>
        </p:nvGraphicFramePr>
        <p:xfrm>
          <a:off x="5181600" y="568325"/>
          <a:ext cx="6248400" cy="5656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7078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1424" y="1110882"/>
            <a:ext cx="3053039" cy="1293626"/>
          </a:xfrm>
        </p:spPr>
        <p:txBody>
          <a:bodyPr anchor="ctr">
            <a:normAutofit/>
          </a:bodyPr>
          <a:lstStyle/>
          <a:p>
            <a:r>
              <a:rPr lang="en-US" sz="2800">
                <a:latin typeface="Pluto Sans Heavy" panose="02000000000000000000" pitchFamily="50" charset="0"/>
              </a:rPr>
              <a:t>SOE Study Abroad</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18728" y="1110882"/>
            <a:ext cx="7486353" cy="4572000"/>
          </a:xfrm>
          <a:prstGeom prst="rect">
            <a:avLst/>
          </a:prstGeom>
        </p:spPr>
      </p:pic>
      <p:sp>
        <p:nvSpPr>
          <p:cNvPr id="3" name="Content Placeholder 2"/>
          <p:cNvSpPr>
            <a:spLocks noGrp="1"/>
          </p:cNvSpPr>
          <p:nvPr>
            <p:ph idx="1"/>
          </p:nvPr>
        </p:nvSpPr>
        <p:spPr>
          <a:xfrm>
            <a:off x="8314660" y="2542939"/>
            <a:ext cx="3700131" cy="3674981"/>
          </a:xfrm>
        </p:spPr>
        <p:txBody>
          <a:bodyPr numCol="2">
            <a:normAutofit/>
          </a:bodyPr>
          <a:lstStyle/>
          <a:p>
            <a:r>
              <a:rPr lang="en-US" sz="1800" dirty="0">
                <a:latin typeface="Sofia Pro" panose="00000500000000000000" pitchFamily="50" charset="0"/>
              </a:rPr>
              <a:t>Australia</a:t>
            </a:r>
          </a:p>
          <a:p>
            <a:r>
              <a:rPr lang="en-US" sz="1800" dirty="0">
                <a:latin typeface="Sofia Pro" panose="00000500000000000000" pitchFamily="50" charset="0"/>
              </a:rPr>
              <a:t>Austria</a:t>
            </a:r>
          </a:p>
          <a:p>
            <a:r>
              <a:rPr lang="en-US" sz="1800" dirty="0">
                <a:latin typeface="Sofia Pro" panose="00000500000000000000" pitchFamily="50" charset="0"/>
              </a:rPr>
              <a:t>Botswana</a:t>
            </a:r>
          </a:p>
          <a:p>
            <a:r>
              <a:rPr lang="en-US" sz="1800" dirty="0">
                <a:latin typeface="Sofia Pro" panose="00000500000000000000" pitchFamily="50" charset="0"/>
              </a:rPr>
              <a:t>Brazil</a:t>
            </a:r>
          </a:p>
          <a:p>
            <a:r>
              <a:rPr lang="en-US" sz="1800" dirty="0">
                <a:latin typeface="Sofia Pro" panose="00000500000000000000" pitchFamily="50" charset="0"/>
              </a:rPr>
              <a:t>China</a:t>
            </a:r>
          </a:p>
          <a:p>
            <a:r>
              <a:rPr lang="en-US" sz="1800" dirty="0">
                <a:latin typeface="Sofia Pro" panose="00000500000000000000" pitchFamily="50" charset="0"/>
              </a:rPr>
              <a:t>Czech Republic</a:t>
            </a:r>
          </a:p>
          <a:p>
            <a:r>
              <a:rPr lang="en-US" sz="1800" dirty="0">
                <a:latin typeface="Sofia Pro" panose="00000500000000000000" pitchFamily="50" charset="0"/>
              </a:rPr>
              <a:t>France</a:t>
            </a:r>
          </a:p>
          <a:p>
            <a:r>
              <a:rPr lang="en-US" sz="1800" dirty="0">
                <a:latin typeface="Sofia Pro" panose="00000500000000000000" pitchFamily="50" charset="0"/>
              </a:rPr>
              <a:t>Italy</a:t>
            </a:r>
          </a:p>
          <a:p>
            <a:r>
              <a:rPr lang="en-US" sz="1800" dirty="0">
                <a:latin typeface="Sofia Pro" panose="00000500000000000000" pitchFamily="50" charset="0"/>
              </a:rPr>
              <a:t>Peru</a:t>
            </a:r>
          </a:p>
          <a:p>
            <a:r>
              <a:rPr lang="en-US" sz="1800" dirty="0">
                <a:latin typeface="Sofia Pro" panose="00000500000000000000" pitchFamily="50" charset="0"/>
              </a:rPr>
              <a:t>Mexico</a:t>
            </a:r>
          </a:p>
          <a:p>
            <a:r>
              <a:rPr lang="en-US" sz="1800" dirty="0">
                <a:latin typeface="Sofia Pro" panose="00000500000000000000" pitchFamily="50" charset="0"/>
              </a:rPr>
              <a:t>New Zealand</a:t>
            </a:r>
          </a:p>
          <a:p>
            <a:r>
              <a:rPr lang="en-US" sz="1800" dirty="0">
                <a:latin typeface="Sofia Pro" panose="00000500000000000000" pitchFamily="50" charset="0"/>
              </a:rPr>
              <a:t>Ireland</a:t>
            </a:r>
          </a:p>
          <a:p>
            <a:r>
              <a:rPr lang="en-US" sz="1800" dirty="0">
                <a:latin typeface="Sofia Pro" panose="00000500000000000000" pitchFamily="50" charset="0"/>
              </a:rPr>
              <a:t>South Africa</a:t>
            </a:r>
          </a:p>
          <a:p>
            <a:r>
              <a:rPr lang="en-US" sz="1800" dirty="0">
                <a:latin typeface="Sofia Pro" panose="00000500000000000000" pitchFamily="50" charset="0"/>
              </a:rPr>
              <a:t>Spain</a:t>
            </a:r>
          </a:p>
          <a:p>
            <a:r>
              <a:rPr lang="en-US" sz="1800" dirty="0">
                <a:latin typeface="Sofia Pro" panose="00000500000000000000" pitchFamily="50" charset="0"/>
              </a:rPr>
              <a:t>Taiwan</a:t>
            </a:r>
          </a:p>
          <a:p>
            <a:r>
              <a:rPr lang="en-US" sz="1800" dirty="0">
                <a:latin typeface="Sofia Pro" panose="00000500000000000000" pitchFamily="50" charset="0"/>
              </a:rPr>
              <a:t>Turkey</a:t>
            </a:r>
          </a:p>
          <a:p>
            <a:r>
              <a:rPr lang="en-US" sz="1800" dirty="0">
                <a:latin typeface="Sofia Pro" panose="00000500000000000000" pitchFamily="50" charset="0"/>
              </a:rPr>
              <a:t>United Kingdom</a:t>
            </a:r>
          </a:p>
        </p:txBody>
      </p:sp>
      <p:sp>
        <p:nvSpPr>
          <p:cNvPr id="23" name="Freeform: Shape 22">
            <a:extLst>
              <a:ext uri="{FF2B5EF4-FFF2-40B4-BE49-F238E27FC236}">
                <a16:creationId xmlns:a16="http://schemas.microsoft.com/office/drawing/2014/main" id="{43573EFB-E773-46FC-B866-B57ED2E39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569741"/>
          </a:xfrm>
          <a:custGeom>
            <a:avLst/>
            <a:gdLst>
              <a:gd name="connsiteX0" fmla="*/ 2296028 w 2296028"/>
              <a:gd name="connsiteY0" fmla="*/ 3569741 h 3569741"/>
              <a:gd name="connsiteX1" fmla="*/ 459 w 2296028"/>
              <a:gd name="connsiteY1" fmla="*/ 3569741 h 3569741"/>
              <a:gd name="connsiteX2" fmla="*/ 0 w 2296028"/>
              <a:gd name="connsiteY2" fmla="*/ 3248180 h 3569741"/>
              <a:gd name="connsiteX3" fmla="*/ 2011607 w 2296028"/>
              <a:gd name="connsiteY3" fmla="*/ 3249283 h 3569741"/>
              <a:gd name="connsiteX4" fmla="*/ 2011607 w 2296028"/>
              <a:gd name="connsiteY4" fmla="*/ 0 h 3569741"/>
              <a:gd name="connsiteX5" fmla="*/ 2296028 w 2296028"/>
              <a:gd name="connsiteY5" fmla="*/ 0 h 35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028" h="3569741">
                <a:moveTo>
                  <a:pt x="2296028" y="3569741"/>
                </a:moveTo>
                <a:lnTo>
                  <a:pt x="459" y="3569741"/>
                </a:lnTo>
                <a:cubicBezTo>
                  <a:pt x="-459" y="3458756"/>
                  <a:pt x="918" y="3359164"/>
                  <a:pt x="0" y="3248180"/>
                </a:cubicBezTo>
                <a:lnTo>
                  <a:pt x="2011607" y="3249283"/>
                </a:lnTo>
                <a:lnTo>
                  <a:pt x="2011607" y="0"/>
                </a:lnTo>
                <a:lnTo>
                  <a:pt x="2296028" y="0"/>
                </a:lnTo>
                <a:close/>
              </a:path>
            </a:pathLst>
          </a:custGeom>
          <a:solidFill>
            <a:srgbClr val="4C4C4C"/>
          </a:solidFill>
          <a:ln w="0">
            <a:noFill/>
            <a:prstDash val="solid"/>
            <a:round/>
            <a:headEnd/>
            <a:tailEnd/>
          </a:ln>
        </p:spPr>
      </p:sp>
    </p:spTree>
    <p:extLst>
      <p:ext uri="{BB962C8B-B14F-4D97-AF65-F5344CB8AC3E}">
        <p14:creationId xmlns:p14="http://schemas.microsoft.com/office/powerpoint/2010/main" val="19436862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B71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8D200-5E01-408B-80BF-519D2AD86EA3}"/>
              </a:ext>
            </a:extLst>
          </p:cNvPr>
          <p:cNvSpPr>
            <a:spLocks noGrp="1"/>
          </p:cNvSpPr>
          <p:nvPr>
            <p:ph type="title"/>
          </p:nvPr>
        </p:nvSpPr>
        <p:spPr/>
        <p:txBody>
          <a:bodyPr/>
          <a:lstStyle/>
          <a:p>
            <a:r>
              <a:rPr lang="en-US" dirty="0">
                <a:solidFill>
                  <a:srgbClr val="0F2044"/>
                </a:solidFill>
                <a:latin typeface="Pluto Sans Heavy" panose="02000000000000000000" pitchFamily="50" charset="0"/>
              </a:rPr>
              <a:t>Office of Student Services and Advising (OSS)</a:t>
            </a:r>
          </a:p>
        </p:txBody>
      </p:sp>
      <p:sp>
        <p:nvSpPr>
          <p:cNvPr id="3" name="Text Placeholder 2">
            <a:extLst>
              <a:ext uri="{FF2B5EF4-FFF2-40B4-BE49-F238E27FC236}">
                <a16:creationId xmlns:a16="http://schemas.microsoft.com/office/drawing/2014/main" id="{56B0DD66-9F94-49D8-B238-34248DCA7BFE}"/>
              </a:ext>
            </a:extLst>
          </p:cNvPr>
          <p:cNvSpPr>
            <a:spLocks noGrp="1"/>
          </p:cNvSpPr>
          <p:nvPr>
            <p:ph type="body" idx="1"/>
          </p:nvPr>
        </p:nvSpPr>
        <p:spPr/>
        <p:txBody>
          <a:bodyPr/>
          <a:lstStyle/>
          <a:p>
            <a:r>
              <a:rPr lang="en-US" dirty="0">
                <a:solidFill>
                  <a:srgbClr val="0F2044"/>
                </a:solidFill>
                <a:latin typeface="Sofia Pro" panose="00000500000000000000" pitchFamily="50" charset="0"/>
              </a:rPr>
              <a:t>Ciara Marable, Associate Director </a:t>
            </a:r>
            <a:r>
              <a:rPr lang="en-US">
                <a:solidFill>
                  <a:srgbClr val="0F2044"/>
                </a:solidFill>
                <a:latin typeface="Sofia Pro" panose="00000500000000000000" pitchFamily="50" charset="0"/>
              </a:rPr>
              <a:t>for </a:t>
            </a:r>
            <a:br>
              <a:rPr lang="en-US">
                <a:solidFill>
                  <a:srgbClr val="0F2044"/>
                </a:solidFill>
                <a:latin typeface="Sofia Pro" panose="00000500000000000000" pitchFamily="50" charset="0"/>
              </a:rPr>
            </a:br>
            <a:r>
              <a:rPr lang="en-US">
                <a:solidFill>
                  <a:srgbClr val="0F2044"/>
                </a:solidFill>
                <a:latin typeface="Sofia Pro" panose="00000500000000000000" pitchFamily="50" charset="0"/>
              </a:rPr>
              <a:t>			Office </a:t>
            </a:r>
            <a:r>
              <a:rPr lang="en-US" dirty="0">
                <a:solidFill>
                  <a:srgbClr val="0F2044"/>
                </a:solidFill>
                <a:latin typeface="Sofia Pro" panose="00000500000000000000" pitchFamily="50" charset="0"/>
              </a:rPr>
              <a:t>of Student Services</a:t>
            </a:r>
          </a:p>
        </p:txBody>
      </p:sp>
    </p:spTree>
    <p:extLst>
      <p:ext uri="{BB962C8B-B14F-4D97-AF65-F5344CB8AC3E}">
        <p14:creationId xmlns:p14="http://schemas.microsoft.com/office/powerpoint/2010/main" val="19199757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9C052EA-05E2-403D-965E-52D1BFFA2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EA74A2-9724-41C6-9B75-0185FBB6514C}"/>
              </a:ext>
            </a:extLst>
          </p:cNvPr>
          <p:cNvSpPr>
            <a:spLocks noGrp="1"/>
          </p:cNvSpPr>
          <p:nvPr>
            <p:ph type="title"/>
          </p:nvPr>
        </p:nvSpPr>
        <p:spPr>
          <a:xfrm>
            <a:off x="838200" y="365126"/>
            <a:ext cx="10515600" cy="1094740"/>
          </a:xfrm>
        </p:spPr>
        <p:txBody>
          <a:bodyPr>
            <a:normAutofit/>
          </a:bodyPr>
          <a:lstStyle/>
          <a:p>
            <a:r>
              <a:rPr lang="en-US" dirty="0">
                <a:solidFill>
                  <a:schemeClr val="bg1"/>
                </a:solidFill>
                <a:latin typeface="Pluto Sans Heavy" panose="02000000000000000000" pitchFamily="50" charset="0"/>
              </a:rPr>
              <a:t>Services Provided</a:t>
            </a:r>
          </a:p>
        </p:txBody>
      </p:sp>
      <p:sp useBgFill="1">
        <p:nvSpPr>
          <p:cNvPr id="11" name="Rectangle 10">
            <a:extLst>
              <a:ext uri="{FF2B5EF4-FFF2-40B4-BE49-F238E27FC236}">
                <a16:creationId xmlns:a16="http://schemas.microsoft.com/office/drawing/2014/main" id="{4C1936B8-2FFB-4F78-8388-B8C282B8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12192000" cy="5166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1360DF6-F02C-4D82-9F33-14E690E586BA}"/>
              </a:ext>
            </a:extLst>
          </p:cNvPr>
          <p:cNvSpPr>
            <a:spLocks noGrp="1"/>
          </p:cNvSpPr>
          <p:nvPr>
            <p:ph sz="half" idx="1"/>
          </p:nvPr>
        </p:nvSpPr>
        <p:spPr>
          <a:xfrm>
            <a:off x="579121" y="2100579"/>
            <a:ext cx="5097779" cy="4076383"/>
          </a:xfrm>
        </p:spPr>
        <p:txBody>
          <a:bodyPr anchor="ctr">
            <a:normAutofit/>
          </a:bodyPr>
          <a:lstStyle/>
          <a:p>
            <a:r>
              <a:rPr lang="en-US" sz="2000" dirty="0">
                <a:latin typeface="Sofia Pro" panose="00000500000000000000" pitchFamily="50" charset="0"/>
              </a:rPr>
              <a:t>Academic Advising</a:t>
            </a:r>
            <a:br>
              <a:rPr lang="en-US" sz="2000" dirty="0">
                <a:latin typeface="Sofia Pro" panose="00000500000000000000" pitchFamily="50" charset="0"/>
              </a:rPr>
            </a:br>
            <a:endParaRPr lang="en-US" sz="2000" dirty="0">
              <a:latin typeface="Sofia Pro" panose="00000500000000000000" pitchFamily="50" charset="0"/>
            </a:endParaRPr>
          </a:p>
          <a:p>
            <a:r>
              <a:rPr lang="en-US" sz="2000" dirty="0">
                <a:latin typeface="Sofia Pro" panose="00000500000000000000" pitchFamily="50" charset="0"/>
              </a:rPr>
              <a:t>Alternative Licensure Options &amp; Advising</a:t>
            </a:r>
            <a:br>
              <a:rPr lang="en-US" sz="2000" dirty="0">
                <a:latin typeface="Sofia Pro" panose="00000500000000000000" pitchFamily="50" charset="0"/>
              </a:rPr>
            </a:br>
            <a:endParaRPr lang="en-US" sz="2000" dirty="0">
              <a:latin typeface="Sofia Pro" panose="00000500000000000000" pitchFamily="50" charset="0"/>
            </a:endParaRPr>
          </a:p>
          <a:p>
            <a:r>
              <a:rPr lang="en-US" sz="2000" dirty="0">
                <a:latin typeface="Sofia Pro" panose="00000500000000000000" pitchFamily="50" charset="0"/>
              </a:rPr>
              <a:t>Internship/Placement</a:t>
            </a:r>
            <a:br>
              <a:rPr lang="en-US" sz="2000" dirty="0">
                <a:latin typeface="Sofia Pro" panose="00000500000000000000" pitchFamily="50" charset="0"/>
              </a:rPr>
            </a:br>
            <a:endParaRPr lang="en-US" sz="2000" dirty="0">
              <a:latin typeface="Sofia Pro" panose="00000500000000000000" pitchFamily="50" charset="0"/>
            </a:endParaRPr>
          </a:p>
          <a:p>
            <a:r>
              <a:rPr lang="en-US" sz="2000" dirty="0">
                <a:latin typeface="Sofia Pro" panose="00000500000000000000" pitchFamily="50" charset="0"/>
              </a:rPr>
              <a:t>Application process management </a:t>
            </a:r>
          </a:p>
        </p:txBody>
      </p:sp>
      <p:sp>
        <p:nvSpPr>
          <p:cNvPr id="4" name="Content Placeholder 3">
            <a:extLst>
              <a:ext uri="{FF2B5EF4-FFF2-40B4-BE49-F238E27FC236}">
                <a16:creationId xmlns:a16="http://schemas.microsoft.com/office/drawing/2014/main" id="{793349F0-944D-4119-B67B-EFD19C16245A}"/>
              </a:ext>
            </a:extLst>
          </p:cNvPr>
          <p:cNvSpPr>
            <a:spLocks noGrp="1"/>
          </p:cNvSpPr>
          <p:nvPr>
            <p:ph sz="half" idx="2"/>
          </p:nvPr>
        </p:nvSpPr>
        <p:spPr>
          <a:xfrm>
            <a:off x="6256020" y="2100579"/>
            <a:ext cx="5097780" cy="4076383"/>
          </a:xfrm>
        </p:spPr>
        <p:txBody>
          <a:bodyPr anchor="ctr">
            <a:normAutofit/>
          </a:bodyPr>
          <a:lstStyle/>
          <a:p>
            <a:r>
              <a:rPr lang="en-US" sz="2000">
                <a:latin typeface="Sofia Pro" panose="00000500000000000000" pitchFamily="50" charset="0"/>
              </a:rPr>
              <a:t>Teacher-based Student Organizations</a:t>
            </a:r>
            <a:br>
              <a:rPr lang="en-US" sz="2000">
                <a:latin typeface="Sofia Pro" panose="00000500000000000000" pitchFamily="50" charset="0"/>
              </a:rPr>
            </a:br>
            <a:endParaRPr lang="en-US" sz="2000">
              <a:latin typeface="Sofia Pro" panose="00000500000000000000" pitchFamily="50" charset="0"/>
            </a:endParaRPr>
          </a:p>
          <a:p>
            <a:r>
              <a:rPr lang="en-US" sz="2000">
                <a:latin typeface="Sofia Pro" panose="00000500000000000000" pitchFamily="50" charset="0"/>
              </a:rPr>
              <a:t>Licensure Inquiries</a:t>
            </a:r>
            <a:br>
              <a:rPr lang="en-US" sz="2000">
                <a:latin typeface="Sofia Pro" panose="00000500000000000000" pitchFamily="50" charset="0"/>
              </a:rPr>
            </a:br>
            <a:endParaRPr lang="en-US" sz="2000">
              <a:latin typeface="Sofia Pro" panose="00000500000000000000" pitchFamily="50" charset="0"/>
            </a:endParaRPr>
          </a:p>
          <a:p>
            <a:r>
              <a:rPr lang="en-US" sz="2000">
                <a:latin typeface="Sofia Pro" panose="00000500000000000000" pitchFamily="50" charset="0"/>
              </a:rPr>
              <a:t>Scholarships</a:t>
            </a:r>
            <a:br>
              <a:rPr lang="en-US" sz="2000">
                <a:latin typeface="Sofia Pro" panose="00000500000000000000" pitchFamily="50" charset="0"/>
              </a:rPr>
            </a:br>
            <a:endParaRPr lang="en-US" sz="2000">
              <a:latin typeface="Sofia Pro" panose="00000500000000000000" pitchFamily="50" charset="0"/>
            </a:endParaRPr>
          </a:p>
          <a:p>
            <a:r>
              <a:rPr lang="en-US" sz="2000">
                <a:latin typeface="Sofia Pro" panose="00000500000000000000" pitchFamily="50" charset="0"/>
              </a:rPr>
              <a:t>Substitute/Urgent Hire Request</a:t>
            </a:r>
            <a:br>
              <a:rPr lang="en-US" sz="2000">
                <a:latin typeface="Sofia Pro" panose="00000500000000000000" pitchFamily="50" charset="0"/>
              </a:rPr>
            </a:br>
            <a:endParaRPr lang="en-US" sz="2000">
              <a:latin typeface="Sofia Pro" panose="00000500000000000000" pitchFamily="50" charset="0"/>
            </a:endParaRPr>
          </a:p>
          <a:p>
            <a:r>
              <a:rPr lang="en-US" sz="2000">
                <a:latin typeface="Sofia Pro" panose="00000500000000000000" pitchFamily="50" charset="0"/>
              </a:rPr>
              <a:t>Student Data Management </a:t>
            </a:r>
          </a:p>
        </p:txBody>
      </p:sp>
    </p:spTree>
    <p:extLst>
      <p:ext uri="{BB962C8B-B14F-4D97-AF65-F5344CB8AC3E}">
        <p14:creationId xmlns:p14="http://schemas.microsoft.com/office/powerpoint/2010/main" val="2832398354"/>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5F6EA1A-A853-4A72-88C6-FAE95E8B3426}"/>
              </a:ext>
            </a:extLst>
          </p:cNvPr>
          <p:cNvSpPr>
            <a:spLocks noGrp="1"/>
          </p:cNvSpPr>
          <p:nvPr>
            <p:ph type="title"/>
          </p:nvPr>
        </p:nvSpPr>
        <p:spPr>
          <a:xfrm>
            <a:off x="863029" y="1012004"/>
            <a:ext cx="3416158" cy="4795408"/>
          </a:xfrm>
        </p:spPr>
        <p:txBody>
          <a:bodyPr>
            <a:normAutofit/>
          </a:bodyPr>
          <a:lstStyle/>
          <a:p>
            <a:r>
              <a:rPr lang="en-US">
                <a:solidFill>
                  <a:srgbClr val="FFFFFF"/>
                </a:solidFill>
                <a:latin typeface="Pluto Sans Heavy" panose="02000000000000000000" pitchFamily="50" charset="0"/>
              </a:rPr>
              <a:t>Contact Us</a:t>
            </a:r>
          </a:p>
        </p:txBody>
      </p:sp>
      <p:graphicFrame>
        <p:nvGraphicFramePr>
          <p:cNvPr id="5" name="Content Placeholder 2">
            <a:extLst>
              <a:ext uri="{FF2B5EF4-FFF2-40B4-BE49-F238E27FC236}">
                <a16:creationId xmlns:a16="http://schemas.microsoft.com/office/drawing/2014/main" id="{1968E13F-6B63-42EF-A244-EF3EFBBD2EFA}"/>
              </a:ext>
            </a:extLst>
          </p:cNvPr>
          <p:cNvGraphicFramePr>
            <a:graphicFrameLocks noGrp="1"/>
          </p:cNvGraphicFramePr>
          <p:nvPr>
            <p:ph idx="1"/>
            <p:extLst>
              <p:ext uri="{D42A27DB-BD31-4B8C-83A1-F6EECF244321}">
                <p14:modId xmlns:p14="http://schemas.microsoft.com/office/powerpoint/2010/main" val="2925748109"/>
              </p:ext>
            </p:extLst>
          </p:nvPr>
        </p:nvGraphicFramePr>
        <p:xfrm>
          <a:off x="5003660" y="-1"/>
          <a:ext cx="7044905" cy="64747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63C402A8-8132-4141-ABC8-FE47E2B936E5}"/>
              </a:ext>
            </a:extLst>
          </p:cNvPr>
          <p:cNvSpPr txBox="1"/>
          <p:nvPr/>
        </p:nvSpPr>
        <p:spPr>
          <a:xfrm>
            <a:off x="4658120" y="6308467"/>
            <a:ext cx="7533880" cy="461665"/>
          </a:xfrm>
          <a:prstGeom prst="rect">
            <a:avLst/>
          </a:prstGeom>
          <a:noFill/>
        </p:spPr>
        <p:txBody>
          <a:bodyPr wrap="square" rtlCol="0" anchor="ctr">
            <a:spAutoFit/>
          </a:bodyPr>
          <a:lstStyle/>
          <a:p>
            <a:pPr algn="ctr"/>
            <a:r>
              <a:rPr lang="en-US" sz="2400" dirty="0"/>
              <a:t>Rooms 124-142 on the first floor of SOEB</a:t>
            </a:r>
          </a:p>
        </p:txBody>
      </p:sp>
    </p:spTree>
    <p:extLst>
      <p:ext uri="{BB962C8B-B14F-4D97-AF65-F5344CB8AC3E}">
        <p14:creationId xmlns:p14="http://schemas.microsoft.com/office/powerpoint/2010/main" val="35793406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16EF20A-996E-45FD-BD45-65BC12F53F34}"/>
              </a:ext>
            </a:extLst>
          </p:cNvPr>
          <p:cNvSpPr>
            <a:spLocks noGrp="1"/>
          </p:cNvSpPr>
          <p:nvPr>
            <p:ph type="title"/>
          </p:nvPr>
        </p:nvSpPr>
        <p:spPr>
          <a:xfrm>
            <a:off x="1452656" y="1444741"/>
            <a:ext cx="9357865" cy="1041901"/>
          </a:xfrm>
        </p:spPr>
        <p:txBody>
          <a:bodyPr>
            <a:normAutofit/>
          </a:bodyPr>
          <a:lstStyle/>
          <a:p>
            <a:r>
              <a:rPr lang="en-US" sz="4000">
                <a:latin typeface="Pluto Sans Heavy" panose="02000000000000000000" pitchFamily="50" charset="0"/>
              </a:rPr>
              <a:t>Meet our Staff</a:t>
            </a:r>
          </a:p>
        </p:txBody>
      </p:sp>
      <p:sp>
        <p:nvSpPr>
          <p:cNvPr id="8" name="Content Placeholder 7">
            <a:extLst>
              <a:ext uri="{FF2B5EF4-FFF2-40B4-BE49-F238E27FC236}">
                <a16:creationId xmlns:a16="http://schemas.microsoft.com/office/drawing/2014/main" id="{17AD67A7-CF18-4C31-AB31-1D01CB291425}"/>
              </a:ext>
            </a:extLst>
          </p:cNvPr>
          <p:cNvSpPr>
            <a:spLocks noGrp="1"/>
          </p:cNvSpPr>
          <p:nvPr>
            <p:ph sz="half" idx="1"/>
          </p:nvPr>
        </p:nvSpPr>
        <p:spPr>
          <a:xfrm>
            <a:off x="1131375" y="2327961"/>
            <a:ext cx="4689285" cy="2699968"/>
          </a:xfrm>
        </p:spPr>
        <p:txBody>
          <a:bodyPr>
            <a:noAutofit/>
          </a:bodyPr>
          <a:lstStyle/>
          <a:p>
            <a:pPr defTabSz="584200" latinLnBrk="1" hangingPunct="0"/>
            <a:r>
              <a:rPr lang="en-US" sz="1700" dirty="0">
                <a:latin typeface="Verdana" panose="020B0604030504040204" pitchFamily="34" charset="0"/>
                <a:ea typeface="Verdana" panose="020B0604030504040204" pitchFamily="34" charset="0"/>
                <a:cs typeface="Verdana" panose="020B0604030504040204" pitchFamily="34" charset="0"/>
                <a:sym typeface="Helvetica Light"/>
              </a:rPr>
              <a:t>Director: Dr. Jacqueline Dozier</a:t>
            </a:r>
          </a:p>
          <a:p>
            <a:pPr defTabSz="584200" latinLnBrk="1" hangingPunct="0"/>
            <a:endParaRPr lang="en-US" sz="1700" dirty="0">
              <a:latin typeface="Verdana" panose="020B0604030504040204" pitchFamily="34" charset="0"/>
              <a:ea typeface="Verdana" panose="020B0604030504040204" pitchFamily="34" charset="0"/>
              <a:cs typeface="Verdana" panose="020B0604030504040204" pitchFamily="34" charset="0"/>
              <a:sym typeface="Helvetica Light"/>
            </a:endParaRPr>
          </a:p>
          <a:p>
            <a:pPr defTabSz="584200" latinLnBrk="1" hangingPunct="0"/>
            <a:r>
              <a:rPr lang="en-US" sz="1700" dirty="0">
                <a:latin typeface="Verdana" panose="020B0604030504040204" pitchFamily="34" charset="0"/>
                <a:ea typeface="Verdana" panose="020B0604030504040204" pitchFamily="34" charset="0"/>
                <a:cs typeface="Verdana" panose="020B0604030504040204" pitchFamily="34" charset="0"/>
              </a:rPr>
              <a:t>Associate Director: Ciara Marable</a:t>
            </a:r>
          </a:p>
          <a:p>
            <a:pPr defTabSz="584200" latinLnBrk="1" hangingPunct="0"/>
            <a:endParaRPr lang="en-US" sz="1700" dirty="0">
              <a:latin typeface="Verdana" panose="020B0604030504040204" pitchFamily="34" charset="0"/>
              <a:ea typeface="Verdana" panose="020B0604030504040204" pitchFamily="34" charset="0"/>
              <a:cs typeface="Verdana" panose="020B0604030504040204" pitchFamily="34" charset="0"/>
            </a:endParaRPr>
          </a:p>
          <a:p>
            <a:pPr defTabSz="584200" latinLnBrk="1" hangingPunct="0"/>
            <a:r>
              <a:rPr lang="en-US" sz="1700" dirty="0">
                <a:latin typeface="Verdana" panose="020B0604030504040204" pitchFamily="34" charset="0"/>
                <a:ea typeface="Verdana" panose="020B0604030504040204" pitchFamily="34" charset="0"/>
                <a:cs typeface="Verdana" panose="020B0604030504040204" pitchFamily="34" charset="0"/>
                <a:sym typeface="Helvetica Light"/>
              </a:rPr>
              <a:t>Assistant Director: Brian Strickland</a:t>
            </a:r>
          </a:p>
          <a:p>
            <a:pPr defTabSz="584200" latinLnBrk="1" hangingPunct="0"/>
            <a:endParaRPr lang="en-US" sz="1700" dirty="0">
              <a:latin typeface="Verdana" panose="020B0604030504040204" pitchFamily="34" charset="0"/>
              <a:ea typeface="Verdana" panose="020B0604030504040204" pitchFamily="34" charset="0"/>
              <a:cs typeface="Verdana" panose="020B0604030504040204" pitchFamily="34" charset="0"/>
              <a:sym typeface="Helvetica Light"/>
            </a:endParaRPr>
          </a:p>
          <a:p>
            <a:pPr defTabSz="584200" latinLnBrk="1" hangingPunct="0"/>
            <a:r>
              <a:rPr lang="en-US" sz="1700" dirty="0">
                <a:latin typeface="Verdana" panose="020B0604030504040204" pitchFamily="34" charset="0"/>
                <a:ea typeface="Verdana" panose="020B0604030504040204" pitchFamily="34" charset="0"/>
                <a:cs typeface="Verdana" panose="020B0604030504040204" pitchFamily="34" charset="0"/>
              </a:rPr>
              <a:t>Assistant Director: Terence Polk</a:t>
            </a:r>
          </a:p>
          <a:p>
            <a:pPr defTabSz="584200" latinLnBrk="1" hangingPunct="0"/>
            <a:endParaRPr lang="en-US" sz="1700" dirty="0">
              <a:latin typeface="Verdana" panose="020B0604030504040204" pitchFamily="34" charset="0"/>
              <a:ea typeface="Verdana" panose="020B0604030504040204" pitchFamily="34" charset="0"/>
              <a:cs typeface="Verdana" panose="020B0604030504040204" pitchFamily="34" charset="0"/>
            </a:endParaRPr>
          </a:p>
          <a:p>
            <a:pPr defTabSz="584200" latinLnBrk="1" hangingPunct="0"/>
            <a:r>
              <a:rPr lang="en-US" sz="1700" dirty="0">
                <a:latin typeface="Verdana" panose="020B0604030504040204" pitchFamily="34" charset="0"/>
                <a:ea typeface="Verdana" panose="020B0604030504040204" pitchFamily="34" charset="0"/>
                <a:cs typeface="Verdana" panose="020B0604030504040204" pitchFamily="34" charset="0"/>
                <a:sym typeface="Helvetica Light"/>
              </a:rPr>
              <a:t>Administrative Associate: Angela Gantt</a:t>
            </a:r>
          </a:p>
        </p:txBody>
      </p:sp>
      <p:sp>
        <p:nvSpPr>
          <p:cNvPr id="10" name="Content Placeholder 9">
            <a:extLst>
              <a:ext uri="{FF2B5EF4-FFF2-40B4-BE49-F238E27FC236}">
                <a16:creationId xmlns:a16="http://schemas.microsoft.com/office/drawing/2014/main" id="{373BEB0B-A2B3-45BA-BD3F-6BC0A0B67D5C}"/>
              </a:ext>
            </a:extLst>
          </p:cNvPr>
          <p:cNvSpPr>
            <a:spLocks noGrp="1"/>
          </p:cNvSpPr>
          <p:nvPr>
            <p:ph sz="half" idx="2"/>
          </p:nvPr>
        </p:nvSpPr>
        <p:spPr>
          <a:xfrm>
            <a:off x="5820660" y="2701427"/>
            <a:ext cx="5403316" cy="2699968"/>
          </a:xfrm>
        </p:spPr>
        <p:txBody>
          <a:bodyPr>
            <a:noAutofit/>
          </a:bodyPr>
          <a:lstStyle/>
          <a:p>
            <a:pPr latinLnBrk="1" hangingPunct="0"/>
            <a:r>
              <a:rPr lang="en-US" sz="1700" dirty="0">
                <a:latin typeface="Verdana" panose="020B0604030504040204" pitchFamily="34" charset="0"/>
                <a:ea typeface="Verdana" panose="020B0604030504040204" pitchFamily="34" charset="0"/>
                <a:cs typeface="Verdana" panose="020B0604030504040204" pitchFamily="34" charset="0"/>
              </a:rPr>
              <a:t>Alternative Licensure Advisor: Amanda Shirk</a:t>
            </a:r>
          </a:p>
          <a:p>
            <a:pPr latinLnBrk="1" hangingPunct="0"/>
            <a:endParaRPr lang="en-US" sz="1700" dirty="0">
              <a:latin typeface="Verdana" panose="020B0604030504040204" pitchFamily="34" charset="0"/>
              <a:ea typeface="Verdana" panose="020B0604030504040204" pitchFamily="34" charset="0"/>
              <a:cs typeface="Verdana" panose="020B0604030504040204" pitchFamily="34" charset="0"/>
            </a:endParaRPr>
          </a:p>
          <a:p>
            <a:pPr latinLnBrk="1" hangingPunct="0"/>
            <a:r>
              <a:rPr lang="en-US" sz="1700" dirty="0">
                <a:latin typeface="Verdana" panose="020B0604030504040204" pitchFamily="34" charset="0"/>
                <a:ea typeface="Verdana" panose="020B0604030504040204" pitchFamily="34" charset="0"/>
                <a:cs typeface="Verdana" panose="020B0604030504040204" pitchFamily="34" charset="0"/>
              </a:rPr>
              <a:t>Placement Coordinator: Judy </a:t>
            </a:r>
            <a:r>
              <a:rPr lang="en-US" sz="1700" dirty="0" err="1">
                <a:latin typeface="Verdana" panose="020B0604030504040204" pitchFamily="34" charset="0"/>
                <a:ea typeface="Verdana" panose="020B0604030504040204" pitchFamily="34" charset="0"/>
                <a:cs typeface="Verdana" panose="020B0604030504040204" pitchFamily="34" charset="0"/>
              </a:rPr>
              <a:t>Pelance</a:t>
            </a:r>
            <a:endParaRPr lang="en-US" sz="1700" dirty="0">
              <a:latin typeface="Verdana" panose="020B0604030504040204" pitchFamily="34" charset="0"/>
              <a:ea typeface="Verdana" panose="020B0604030504040204" pitchFamily="34" charset="0"/>
              <a:cs typeface="Verdana" panose="020B0604030504040204" pitchFamily="34" charset="0"/>
            </a:endParaRPr>
          </a:p>
          <a:p>
            <a:pPr latinLnBrk="1" hangingPunct="0"/>
            <a:endParaRPr lang="en-US" sz="1700" dirty="0">
              <a:latin typeface="Verdana" panose="020B0604030504040204" pitchFamily="34" charset="0"/>
              <a:ea typeface="Verdana" panose="020B0604030504040204" pitchFamily="34" charset="0"/>
              <a:cs typeface="Verdana" panose="020B0604030504040204" pitchFamily="34" charset="0"/>
            </a:endParaRPr>
          </a:p>
          <a:p>
            <a:pPr latinLnBrk="1" hangingPunct="0"/>
            <a:r>
              <a:rPr lang="en-US" sz="1700" dirty="0">
                <a:latin typeface="Verdana" panose="020B0604030504040204" pitchFamily="34" charset="0"/>
                <a:ea typeface="Verdana" panose="020B0604030504040204" pitchFamily="34" charset="0"/>
                <a:cs typeface="Verdana" panose="020B0604030504040204" pitchFamily="34" charset="0"/>
              </a:rPr>
              <a:t>Student/Data Manager: Carol Griggs</a:t>
            </a:r>
          </a:p>
          <a:p>
            <a:pPr latinLnBrk="1" hangingPunct="0"/>
            <a:endParaRPr lang="en-US" sz="1700" dirty="0">
              <a:latin typeface="Verdana" panose="020B0604030504040204" pitchFamily="34" charset="0"/>
              <a:ea typeface="Verdana" panose="020B0604030504040204" pitchFamily="34" charset="0"/>
              <a:cs typeface="Verdana" panose="020B0604030504040204" pitchFamily="34" charset="0"/>
            </a:endParaRPr>
          </a:p>
          <a:p>
            <a:pPr defTabSz="584200" latinLnBrk="1" hangingPunct="0">
              <a:spcBef>
                <a:spcPts val="0"/>
              </a:spcBef>
            </a:pPr>
            <a:r>
              <a:rPr lang="en-US" sz="1700" dirty="0">
                <a:latin typeface="Verdana" panose="020B0604030504040204" pitchFamily="34" charset="0"/>
                <a:ea typeface="Verdana" panose="020B0604030504040204" pitchFamily="34" charset="0"/>
                <a:cs typeface="Verdana" panose="020B0604030504040204" pitchFamily="34" charset="0"/>
                <a:sym typeface="Helvetica Light"/>
              </a:rPr>
              <a:t>Recruiter: Ashley Hughes</a:t>
            </a:r>
          </a:p>
        </p:txBody>
      </p:sp>
    </p:spTree>
    <p:extLst>
      <p:ext uri="{BB962C8B-B14F-4D97-AF65-F5344CB8AC3E}">
        <p14:creationId xmlns:p14="http://schemas.microsoft.com/office/powerpoint/2010/main" val="32956714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F905B22-76D2-4A8F-98DE-E1F65B346EA5}"/>
              </a:ext>
            </a:extLst>
          </p:cNvPr>
          <p:cNvSpPr>
            <a:spLocks noGrp="1"/>
          </p:cNvSpPr>
          <p:nvPr>
            <p:ph type="title"/>
          </p:nvPr>
        </p:nvSpPr>
        <p:spPr>
          <a:xfrm>
            <a:off x="960119" y="434101"/>
            <a:ext cx="8856233" cy="1232750"/>
          </a:xfrm>
        </p:spPr>
        <p:txBody>
          <a:bodyPr anchor="ctr">
            <a:normAutofit/>
          </a:bodyPr>
          <a:lstStyle/>
          <a:p>
            <a:r>
              <a:rPr lang="en-US" sz="4100" dirty="0">
                <a:solidFill>
                  <a:schemeClr val="bg1"/>
                </a:solidFill>
                <a:latin typeface="Georgia" panose="02040502050405020303" pitchFamily="18" charset="0"/>
              </a:rPr>
              <a:t>Student/Data Manager: Carol Griggs</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8129873"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706623AC-2BDE-4856-BDB9-B2F3FED30014}"/>
              </a:ext>
            </a:extLst>
          </p:cNvPr>
          <p:cNvGraphicFramePr>
            <a:graphicFrameLocks noGrp="1"/>
          </p:cNvGraphicFramePr>
          <p:nvPr>
            <p:ph idx="1"/>
            <p:extLst>
              <p:ext uri="{D42A27DB-BD31-4B8C-83A1-F6EECF244321}">
                <p14:modId xmlns:p14="http://schemas.microsoft.com/office/powerpoint/2010/main" val="4025670791"/>
              </p:ext>
            </p:extLst>
          </p:nvPr>
        </p:nvGraphicFramePr>
        <p:xfrm>
          <a:off x="960120" y="2917149"/>
          <a:ext cx="10279971" cy="29874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05154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F905B22-76D2-4A8F-98DE-E1F65B346EA5}"/>
              </a:ext>
            </a:extLst>
          </p:cNvPr>
          <p:cNvSpPr>
            <a:spLocks noGrp="1"/>
          </p:cNvSpPr>
          <p:nvPr>
            <p:ph type="title"/>
          </p:nvPr>
        </p:nvSpPr>
        <p:spPr>
          <a:xfrm>
            <a:off x="960120" y="434101"/>
            <a:ext cx="9004151" cy="1232750"/>
          </a:xfrm>
        </p:spPr>
        <p:txBody>
          <a:bodyPr anchor="ctr">
            <a:normAutofit/>
          </a:bodyPr>
          <a:lstStyle/>
          <a:p>
            <a:r>
              <a:rPr lang="en-US" sz="4100" dirty="0">
                <a:solidFill>
                  <a:schemeClr val="bg1"/>
                </a:solidFill>
                <a:latin typeface="Georgia" panose="02040502050405020303" pitchFamily="18" charset="0"/>
              </a:rPr>
              <a:t>Placement Coordinator: Judy </a:t>
            </a:r>
            <a:r>
              <a:rPr lang="en-US" sz="4100" dirty="0" err="1">
                <a:solidFill>
                  <a:schemeClr val="bg1"/>
                </a:solidFill>
                <a:latin typeface="Georgia" panose="02040502050405020303" pitchFamily="18" charset="0"/>
              </a:rPr>
              <a:t>Pelance</a:t>
            </a:r>
            <a:endParaRPr lang="en-US" sz="4100" dirty="0">
              <a:solidFill>
                <a:schemeClr val="bg1"/>
              </a:solidFill>
              <a:latin typeface="Georgia" panose="02040502050405020303" pitchFamily="18" charset="0"/>
            </a:endParaRP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8129873"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706623AC-2BDE-4856-BDB9-B2F3FED30014}"/>
              </a:ext>
            </a:extLst>
          </p:cNvPr>
          <p:cNvGraphicFramePr>
            <a:graphicFrameLocks noGrp="1"/>
          </p:cNvGraphicFramePr>
          <p:nvPr>
            <p:ph idx="1"/>
            <p:extLst>
              <p:ext uri="{D42A27DB-BD31-4B8C-83A1-F6EECF244321}">
                <p14:modId xmlns:p14="http://schemas.microsoft.com/office/powerpoint/2010/main" val="1466536931"/>
              </p:ext>
            </p:extLst>
          </p:nvPr>
        </p:nvGraphicFramePr>
        <p:xfrm>
          <a:off x="960120" y="2917149"/>
          <a:ext cx="10279971" cy="29874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27238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F905B22-76D2-4A8F-98DE-E1F65B346EA5}"/>
              </a:ext>
            </a:extLst>
          </p:cNvPr>
          <p:cNvSpPr>
            <a:spLocks noGrp="1"/>
          </p:cNvSpPr>
          <p:nvPr>
            <p:ph type="title"/>
          </p:nvPr>
        </p:nvSpPr>
        <p:spPr>
          <a:xfrm>
            <a:off x="960120" y="434101"/>
            <a:ext cx="7169753" cy="1232750"/>
          </a:xfrm>
        </p:spPr>
        <p:txBody>
          <a:bodyPr anchor="ctr">
            <a:normAutofit/>
          </a:bodyPr>
          <a:lstStyle/>
          <a:p>
            <a:r>
              <a:rPr lang="en-US" sz="4100" dirty="0">
                <a:solidFill>
                  <a:schemeClr val="bg1"/>
                </a:solidFill>
                <a:latin typeface="Georgia" panose="02040502050405020303" pitchFamily="18" charset="0"/>
              </a:rPr>
              <a:t>Recruiter: Ashley Hughes</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8129873"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706623AC-2BDE-4856-BDB9-B2F3FED30014}"/>
              </a:ext>
            </a:extLst>
          </p:cNvPr>
          <p:cNvGraphicFramePr>
            <a:graphicFrameLocks noGrp="1"/>
          </p:cNvGraphicFramePr>
          <p:nvPr>
            <p:ph idx="1"/>
            <p:extLst>
              <p:ext uri="{D42A27DB-BD31-4B8C-83A1-F6EECF244321}">
                <p14:modId xmlns:p14="http://schemas.microsoft.com/office/powerpoint/2010/main" val="4181302850"/>
              </p:ext>
            </p:extLst>
          </p:nvPr>
        </p:nvGraphicFramePr>
        <p:xfrm>
          <a:off x="960120" y="2917149"/>
          <a:ext cx="10279971" cy="29874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2587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B71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6F394-2509-439C-8772-D963DCBD1BA8}"/>
              </a:ext>
            </a:extLst>
          </p:cNvPr>
          <p:cNvSpPr>
            <a:spLocks noGrp="1"/>
          </p:cNvSpPr>
          <p:nvPr>
            <p:ph type="title"/>
          </p:nvPr>
        </p:nvSpPr>
        <p:spPr/>
        <p:txBody>
          <a:bodyPr/>
          <a:lstStyle/>
          <a:p>
            <a:r>
              <a:rPr lang="en-US" dirty="0">
                <a:solidFill>
                  <a:srgbClr val="0F2044"/>
                </a:solidFill>
                <a:latin typeface="Pluto Sans Heavy" panose="02000000000000000000" pitchFamily="50" charset="0"/>
                <a:cs typeface="Calibri Light"/>
              </a:rPr>
              <a:t>SOE Dean's Office</a:t>
            </a:r>
            <a:endParaRPr lang="en-US" dirty="0">
              <a:solidFill>
                <a:srgbClr val="0F2044"/>
              </a:solidFill>
              <a:latin typeface="Pluto Sans Heavy" panose="02000000000000000000" pitchFamily="50" charset="0"/>
            </a:endParaRPr>
          </a:p>
        </p:txBody>
      </p:sp>
      <p:sp>
        <p:nvSpPr>
          <p:cNvPr id="3" name="Text Placeholder 2">
            <a:extLst>
              <a:ext uri="{FF2B5EF4-FFF2-40B4-BE49-F238E27FC236}">
                <a16:creationId xmlns:a16="http://schemas.microsoft.com/office/drawing/2014/main" id="{B6575609-CF1B-4961-91E4-8D7B348F3B8A}"/>
              </a:ext>
            </a:extLst>
          </p:cNvPr>
          <p:cNvSpPr>
            <a:spLocks noGrp="1"/>
          </p:cNvSpPr>
          <p:nvPr>
            <p:ph type="body" idx="1"/>
          </p:nvPr>
        </p:nvSpPr>
        <p:spPr/>
        <p:txBody>
          <a:bodyPr/>
          <a:lstStyle/>
          <a:p>
            <a:r>
              <a:rPr lang="en-US" dirty="0">
                <a:solidFill>
                  <a:srgbClr val="0F2044"/>
                </a:solidFill>
                <a:latin typeface="Sofia Pro" panose="00000500000000000000" pitchFamily="50" charset="0"/>
              </a:rPr>
              <a:t>Gabrielle Boyce</a:t>
            </a:r>
          </a:p>
          <a:p>
            <a:r>
              <a:rPr lang="en-US" dirty="0">
                <a:solidFill>
                  <a:srgbClr val="0F2044"/>
                </a:solidFill>
                <a:latin typeface="Sofia Pro" panose="00000500000000000000" pitchFamily="50" charset="0"/>
              </a:rPr>
              <a:t>Executive Assistant to the Dean</a:t>
            </a:r>
          </a:p>
        </p:txBody>
      </p:sp>
    </p:spTree>
    <p:extLst>
      <p:ext uri="{BB962C8B-B14F-4D97-AF65-F5344CB8AC3E}">
        <p14:creationId xmlns:p14="http://schemas.microsoft.com/office/powerpoint/2010/main" val="38382400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85B47-9BBA-43E8-B792-26A377EDB625}"/>
              </a:ext>
            </a:extLst>
          </p:cNvPr>
          <p:cNvSpPr>
            <a:spLocks noGrp="1"/>
          </p:cNvSpPr>
          <p:nvPr>
            <p:ph type="title"/>
          </p:nvPr>
        </p:nvSpPr>
        <p:spPr>
          <a:xfrm>
            <a:off x="762001" y="803325"/>
            <a:ext cx="5314536" cy="1325563"/>
          </a:xfrm>
        </p:spPr>
        <p:txBody>
          <a:bodyPr>
            <a:normAutofit/>
          </a:bodyPr>
          <a:lstStyle/>
          <a:p>
            <a:r>
              <a:rPr lang="en-US" dirty="0">
                <a:latin typeface="Pluto Sans Heavy" panose="02000000000000000000" pitchFamily="50" charset="0"/>
              </a:rPr>
              <a:t>Advising in OSS</a:t>
            </a:r>
            <a:endParaRPr lang="en-US">
              <a:latin typeface="Pluto Sans Heavy" panose="02000000000000000000" pitchFamily="50" charset="0"/>
            </a:endParaRPr>
          </a:p>
        </p:txBody>
      </p:sp>
      <p:sp>
        <p:nvSpPr>
          <p:cNvPr id="3" name="Content Placeholder 2">
            <a:extLst>
              <a:ext uri="{FF2B5EF4-FFF2-40B4-BE49-F238E27FC236}">
                <a16:creationId xmlns:a16="http://schemas.microsoft.com/office/drawing/2014/main" id="{12C03694-26FB-4508-B05F-9E33BDAB61F6}"/>
              </a:ext>
            </a:extLst>
          </p:cNvPr>
          <p:cNvSpPr>
            <a:spLocks noGrp="1"/>
          </p:cNvSpPr>
          <p:nvPr>
            <p:ph idx="1"/>
          </p:nvPr>
        </p:nvSpPr>
        <p:spPr>
          <a:xfrm>
            <a:off x="340242" y="2279017"/>
            <a:ext cx="6030978" cy="4168847"/>
          </a:xfrm>
        </p:spPr>
        <p:txBody>
          <a:bodyPr anchor="t">
            <a:normAutofit fontScale="92500"/>
          </a:bodyPr>
          <a:lstStyle/>
          <a:p>
            <a:r>
              <a:rPr lang="en-US" sz="2400" dirty="0">
                <a:latin typeface="Verdana" panose="020B0604030504040204" pitchFamily="34" charset="0"/>
                <a:ea typeface="Verdana" panose="020B0604030504040204" pitchFamily="34" charset="0"/>
                <a:cs typeface="Verdana" panose="020B0604030504040204" pitchFamily="34" charset="0"/>
              </a:rPr>
              <a:t>OSS provides academic advising for undergraduate students</a:t>
            </a:r>
          </a:p>
          <a:p>
            <a:pPr lvl="1"/>
            <a:r>
              <a:rPr lang="en-US" dirty="0">
                <a:latin typeface="Verdana" panose="020B0604030504040204" pitchFamily="34" charset="0"/>
                <a:ea typeface="Verdana" panose="020B0604030504040204" pitchFamily="34" charset="0"/>
                <a:cs typeface="Verdana" panose="020B0604030504040204" pitchFamily="34" charset="0"/>
              </a:rPr>
              <a:t>Elementary Education-Terence Polk</a:t>
            </a:r>
          </a:p>
          <a:p>
            <a:pPr lvl="1"/>
            <a:r>
              <a:rPr lang="en-US" dirty="0">
                <a:latin typeface="Verdana" panose="020B0604030504040204" pitchFamily="34" charset="0"/>
                <a:ea typeface="Verdana" panose="020B0604030504040204" pitchFamily="34" charset="0"/>
                <a:cs typeface="Verdana" panose="020B0604030504040204" pitchFamily="34" charset="0"/>
              </a:rPr>
              <a:t>Middle Grades-Brian Strickland</a:t>
            </a:r>
          </a:p>
          <a:p>
            <a:pPr lvl="1"/>
            <a:r>
              <a:rPr lang="en-US" dirty="0">
                <a:latin typeface="Verdana" panose="020B0604030504040204" pitchFamily="34" charset="0"/>
                <a:ea typeface="Verdana" panose="020B0604030504040204" pitchFamily="34" charset="0"/>
                <a:cs typeface="Verdana" panose="020B0604030504040204" pitchFamily="34" charset="0"/>
              </a:rPr>
              <a:t>Dual Major-Brian Strickland &amp; Dr. Jacqueline Dozier</a:t>
            </a:r>
          </a:p>
          <a:p>
            <a:pPr lvl="1"/>
            <a:r>
              <a:rPr lang="en-US" dirty="0">
                <a:latin typeface="Verdana" panose="020B0604030504040204" pitchFamily="34" charset="0"/>
                <a:ea typeface="Verdana" panose="020B0604030504040204" pitchFamily="34" charset="0"/>
                <a:cs typeface="Verdana" panose="020B0604030504040204" pitchFamily="34" charset="0"/>
              </a:rPr>
              <a:t>Special Education-Brian Strickland</a:t>
            </a:r>
          </a:p>
          <a:p>
            <a:pPr lvl="1"/>
            <a:r>
              <a:rPr lang="en-US" dirty="0">
                <a:latin typeface="Verdana" panose="020B0604030504040204" pitchFamily="34" charset="0"/>
                <a:ea typeface="Verdana" panose="020B0604030504040204" pitchFamily="34" charset="0"/>
                <a:cs typeface="Verdana" panose="020B0604030504040204" pitchFamily="34" charset="0"/>
              </a:rPr>
              <a:t>Secondary Teacher Education-Ciara Marable </a:t>
            </a:r>
          </a:p>
          <a:p>
            <a:pPr lvl="1"/>
            <a:r>
              <a:rPr lang="en-US" dirty="0">
                <a:latin typeface="Verdana" panose="020B0604030504040204" pitchFamily="34" charset="0"/>
                <a:ea typeface="Verdana" panose="020B0604030504040204" pitchFamily="34" charset="0"/>
                <a:cs typeface="Verdana" panose="020B0604030504040204" pitchFamily="34" charset="0"/>
              </a:rPr>
              <a:t>Alternative Licensure-Amanda Shirk</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Teacher">
            <a:extLst>
              <a:ext uri="{FF2B5EF4-FFF2-40B4-BE49-F238E27FC236}">
                <a16:creationId xmlns:a16="http://schemas.microsoft.com/office/drawing/2014/main" id="{4A7F93EE-6263-4378-8C1A-BFB1555D55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4057" y="643002"/>
            <a:ext cx="3796790" cy="3796790"/>
          </a:xfrm>
          <a:prstGeom prst="rect">
            <a:avLst/>
          </a:prstGeom>
        </p:spPr>
      </p:pic>
    </p:spTree>
    <p:extLst>
      <p:ext uri="{BB962C8B-B14F-4D97-AF65-F5344CB8AC3E}">
        <p14:creationId xmlns:p14="http://schemas.microsoft.com/office/powerpoint/2010/main" val="2318193698"/>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3B02C-52EB-4F95-B4E9-2B650CD56A09}"/>
              </a:ext>
            </a:extLst>
          </p:cNvPr>
          <p:cNvSpPr>
            <a:spLocks noGrp="1"/>
          </p:cNvSpPr>
          <p:nvPr>
            <p:ph type="title"/>
          </p:nvPr>
        </p:nvSpPr>
        <p:spPr>
          <a:xfrm>
            <a:off x="2209800" y="501134"/>
            <a:ext cx="7772400" cy="1012806"/>
          </a:xfrm>
          <a:solidFill>
            <a:srgbClr val="FFFFFF">
              <a:alpha val="10000"/>
            </a:srgbClr>
          </a:solidFill>
          <a:ln w="25400" cap="sq">
            <a:solidFill>
              <a:schemeClr val="tx1"/>
            </a:solidFill>
            <a:miter lim="800000"/>
          </a:ln>
        </p:spPr>
        <p:txBody>
          <a:bodyPr>
            <a:normAutofit/>
          </a:bodyPr>
          <a:lstStyle/>
          <a:p>
            <a:pPr algn="ctr"/>
            <a:r>
              <a:rPr lang="en-US" sz="4000" dirty="0">
                <a:latin typeface="Pluto Sans Heavy" panose="02000000000000000000" pitchFamily="50" charset="0"/>
              </a:rPr>
              <a:t>The Advising Process</a:t>
            </a:r>
          </a:p>
        </p:txBody>
      </p:sp>
      <p:graphicFrame>
        <p:nvGraphicFramePr>
          <p:cNvPr id="7" name="Content Placeholder 4">
            <a:extLst>
              <a:ext uri="{FF2B5EF4-FFF2-40B4-BE49-F238E27FC236}">
                <a16:creationId xmlns:a16="http://schemas.microsoft.com/office/drawing/2014/main" id="{4F7E584A-59D2-481B-947D-9242B7EECF90}"/>
              </a:ext>
            </a:extLst>
          </p:cNvPr>
          <p:cNvGraphicFramePr>
            <a:graphicFrameLocks noGrp="1"/>
          </p:cNvGraphicFramePr>
          <p:nvPr>
            <p:ph idx="1"/>
            <p:extLst>
              <p:ext uri="{D42A27DB-BD31-4B8C-83A1-F6EECF244321}">
                <p14:modId xmlns:p14="http://schemas.microsoft.com/office/powerpoint/2010/main" val="1846869901"/>
              </p:ext>
            </p:extLst>
          </p:nvPr>
        </p:nvGraphicFramePr>
        <p:xfrm>
          <a:off x="1062317" y="1748690"/>
          <a:ext cx="10549218" cy="4188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4F2679A7-A09A-44F8-A81A-557839B91309}"/>
              </a:ext>
            </a:extLst>
          </p:cNvPr>
          <p:cNvSpPr txBox="1"/>
          <p:nvPr/>
        </p:nvSpPr>
        <p:spPr>
          <a:xfrm>
            <a:off x="0" y="6172200"/>
            <a:ext cx="12192000" cy="369332"/>
          </a:xfrm>
          <a:prstGeom prst="rect">
            <a:avLst/>
          </a:prstGeom>
          <a:noFill/>
        </p:spPr>
        <p:txBody>
          <a:bodyPr wrap="square" rtlCol="0">
            <a:spAutoFit/>
          </a:bodyPr>
          <a:lstStyle/>
          <a:p>
            <a:pPr algn="ctr"/>
            <a:r>
              <a:rPr lang="en-US" dirty="0">
                <a:latin typeface="Sofia Pro" panose="00000500000000000000" pitchFamily="50" charset="0"/>
              </a:rPr>
              <a:t>Check out our website for helpful information: </a:t>
            </a:r>
            <a:r>
              <a:rPr lang="en-US" dirty="0">
                <a:latin typeface="Sofia Pro" panose="00000500000000000000" pitchFamily="50" charset="0"/>
                <a:hlinkClick r:id="rId7"/>
              </a:rPr>
              <a:t>oss.uncg.edu</a:t>
            </a:r>
            <a:endParaRPr lang="en-US" dirty="0">
              <a:latin typeface="Sofia Pro" panose="00000500000000000000" pitchFamily="50" charset="0"/>
            </a:endParaRPr>
          </a:p>
        </p:txBody>
      </p:sp>
    </p:spTree>
    <p:extLst>
      <p:ext uri="{BB962C8B-B14F-4D97-AF65-F5344CB8AC3E}">
        <p14:creationId xmlns:p14="http://schemas.microsoft.com/office/powerpoint/2010/main" val="24435048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9C052EA-05E2-403D-965E-52D1BFFA2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53B02C-52EB-4F95-B4E9-2B650CD56A09}"/>
              </a:ext>
            </a:extLst>
          </p:cNvPr>
          <p:cNvSpPr>
            <a:spLocks noGrp="1"/>
          </p:cNvSpPr>
          <p:nvPr>
            <p:ph type="title"/>
          </p:nvPr>
        </p:nvSpPr>
        <p:spPr>
          <a:xfrm>
            <a:off x="838200" y="365126"/>
            <a:ext cx="10515600" cy="1094740"/>
          </a:xfrm>
        </p:spPr>
        <p:txBody>
          <a:bodyPr>
            <a:normAutofit fontScale="90000"/>
          </a:bodyPr>
          <a:lstStyle/>
          <a:p>
            <a:r>
              <a:rPr lang="en-US">
                <a:solidFill>
                  <a:schemeClr val="bg1"/>
                </a:solidFill>
                <a:latin typeface="Pluto Sans Heavy" panose="02000000000000000000" pitchFamily="50" charset="0"/>
              </a:rPr>
              <a:t>What’s covered in an advising session?</a:t>
            </a:r>
          </a:p>
        </p:txBody>
      </p:sp>
      <p:sp useBgFill="1">
        <p:nvSpPr>
          <p:cNvPr id="14" name="Rectangle 13">
            <a:extLst>
              <a:ext uri="{FF2B5EF4-FFF2-40B4-BE49-F238E27FC236}">
                <a16:creationId xmlns:a16="http://schemas.microsoft.com/office/drawing/2014/main" id="{4C1936B8-2FFB-4F78-8388-B8C282B8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12192000" cy="5166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2F0F4D6F-77EA-4700-9667-2BCB49AB0A5C}"/>
              </a:ext>
            </a:extLst>
          </p:cNvPr>
          <p:cNvSpPr>
            <a:spLocks noGrp="1"/>
          </p:cNvSpPr>
          <p:nvPr>
            <p:ph sz="half" idx="1"/>
          </p:nvPr>
        </p:nvSpPr>
        <p:spPr>
          <a:xfrm>
            <a:off x="838200" y="2100579"/>
            <a:ext cx="5097779" cy="4076383"/>
          </a:xfrm>
        </p:spPr>
        <p:txBody>
          <a:bodyPr anchor="ctr">
            <a:normAutofit lnSpcReduction="10000"/>
          </a:bodyPr>
          <a:lstStyle/>
          <a:p>
            <a:r>
              <a:rPr lang="en-US" sz="2000" dirty="0">
                <a:latin typeface="Verdana" panose="020B0604030504040204" pitchFamily="34" charset="0"/>
                <a:ea typeface="Verdana" panose="020B0604030504040204" pitchFamily="34" charset="0"/>
                <a:cs typeface="Verdana" panose="020B0604030504040204" pitchFamily="34" charset="0"/>
              </a:rPr>
              <a:t>Class Schedule</a:t>
            </a:r>
            <a:br>
              <a:rPr lang="en-US" sz="2000" dirty="0">
                <a:latin typeface="Verdana" panose="020B0604030504040204" pitchFamily="34" charset="0"/>
                <a:ea typeface="Verdana" panose="020B0604030504040204" pitchFamily="34" charset="0"/>
                <a:cs typeface="Verdana" panose="020B0604030504040204" pitchFamily="34" charset="0"/>
              </a:rPr>
            </a:br>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2000" dirty="0">
                <a:latin typeface="Verdana" panose="020B0604030504040204" pitchFamily="34" charset="0"/>
                <a:ea typeface="Verdana" panose="020B0604030504040204" pitchFamily="34" charset="0"/>
                <a:cs typeface="Verdana" panose="020B0604030504040204" pitchFamily="34" charset="0"/>
              </a:rPr>
              <a:t>Admission requirements to Teacher Education</a:t>
            </a:r>
            <a:br>
              <a:rPr lang="en-US" sz="2000" dirty="0">
                <a:latin typeface="Verdana" panose="020B0604030504040204" pitchFamily="34" charset="0"/>
                <a:ea typeface="Verdana" panose="020B0604030504040204" pitchFamily="34" charset="0"/>
                <a:cs typeface="Verdana" panose="020B0604030504040204" pitchFamily="34" charset="0"/>
              </a:rPr>
            </a:br>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2000" dirty="0">
                <a:latin typeface="Verdana" panose="020B0604030504040204" pitchFamily="34" charset="0"/>
                <a:ea typeface="Verdana" panose="020B0604030504040204" pitchFamily="34" charset="0"/>
                <a:cs typeface="Verdana" panose="020B0604030504040204" pitchFamily="34" charset="0"/>
              </a:rPr>
              <a:t>Licensure requirements</a:t>
            </a:r>
            <a:br>
              <a:rPr lang="en-US" sz="2000" dirty="0">
                <a:latin typeface="Verdana" panose="020B0604030504040204" pitchFamily="34" charset="0"/>
                <a:ea typeface="Verdana" panose="020B0604030504040204" pitchFamily="34" charset="0"/>
                <a:cs typeface="Verdana" panose="020B0604030504040204" pitchFamily="34" charset="0"/>
              </a:rPr>
            </a:br>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2000" dirty="0">
                <a:latin typeface="Verdana" panose="020B0604030504040204" pitchFamily="34" charset="0"/>
                <a:ea typeface="Verdana" panose="020B0604030504040204" pitchFamily="34" charset="0"/>
                <a:cs typeface="Verdana" panose="020B0604030504040204" pitchFamily="34" charset="0"/>
              </a:rPr>
              <a:t>SOE and university policies </a:t>
            </a:r>
            <a:br>
              <a:rPr lang="en-US" sz="2000" dirty="0">
                <a:latin typeface="Verdana" panose="020B0604030504040204" pitchFamily="34" charset="0"/>
                <a:ea typeface="Verdana" panose="020B0604030504040204" pitchFamily="34" charset="0"/>
                <a:cs typeface="Verdana" panose="020B0604030504040204" pitchFamily="34" charset="0"/>
              </a:rPr>
            </a:br>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2000" dirty="0">
                <a:latin typeface="Verdana" panose="020B0604030504040204" pitchFamily="34" charset="0"/>
                <a:ea typeface="Verdana" panose="020B0604030504040204" pitchFamily="34" charset="0"/>
                <a:cs typeface="Verdana" panose="020B0604030504040204" pitchFamily="34" charset="0"/>
              </a:rPr>
              <a:t>Degree Works</a:t>
            </a:r>
            <a:br>
              <a:rPr lang="en-US" sz="2000" dirty="0">
                <a:latin typeface="Verdana" panose="020B0604030504040204" pitchFamily="34" charset="0"/>
                <a:ea typeface="Verdana" panose="020B0604030504040204" pitchFamily="34" charset="0"/>
                <a:cs typeface="Verdana" panose="020B0604030504040204" pitchFamily="34" charset="0"/>
              </a:rPr>
            </a:br>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2000" dirty="0">
                <a:latin typeface="Verdana" panose="020B0604030504040204" pitchFamily="34" charset="0"/>
                <a:ea typeface="Verdana" panose="020B0604030504040204" pitchFamily="34" charset="0"/>
                <a:cs typeface="Verdana" panose="020B0604030504040204" pitchFamily="34" charset="0"/>
              </a:rPr>
              <a:t>Progress towards graduation</a:t>
            </a:r>
          </a:p>
        </p:txBody>
      </p:sp>
      <p:sp>
        <p:nvSpPr>
          <p:cNvPr id="7" name="Content Placeholder 6">
            <a:extLst>
              <a:ext uri="{FF2B5EF4-FFF2-40B4-BE49-F238E27FC236}">
                <a16:creationId xmlns:a16="http://schemas.microsoft.com/office/drawing/2014/main" id="{E71825A2-99FE-431C-BF4E-565CF7BB1DD9}"/>
              </a:ext>
            </a:extLst>
          </p:cNvPr>
          <p:cNvSpPr>
            <a:spLocks noGrp="1"/>
          </p:cNvSpPr>
          <p:nvPr>
            <p:ph sz="half" idx="2"/>
          </p:nvPr>
        </p:nvSpPr>
        <p:spPr>
          <a:xfrm>
            <a:off x="6256020" y="2100579"/>
            <a:ext cx="5097780" cy="4076383"/>
          </a:xfrm>
        </p:spPr>
        <p:txBody>
          <a:bodyPr anchor="ctr">
            <a:normAutofit lnSpcReduction="10000"/>
          </a:bodyPr>
          <a:lstStyle/>
          <a:p>
            <a:r>
              <a:rPr lang="en-US" sz="2000" dirty="0">
                <a:latin typeface="Verdana" panose="020B0604030504040204" pitchFamily="34" charset="0"/>
                <a:ea typeface="Verdana" panose="020B0604030504040204" pitchFamily="34" charset="0"/>
                <a:cs typeface="Verdana" panose="020B0604030504040204" pitchFamily="34" charset="0"/>
              </a:rPr>
              <a:t>Course issues and solutions </a:t>
            </a:r>
            <a:br>
              <a:rPr lang="en-US" sz="2000" dirty="0">
                <a:latin typeface="Verdana" panose="020B0604030504040204" pitchFamily="34" charset="0"/>
                <a:ea typeface="Verdana" panose="020B0604030504040204" pitchFamily="34" charset="0"/>
                <a:cs typeface="Verdana" panose="020B0604030504040204" pitchFamily="34" charset="0"/>
              </a:rPr>
            </a:br>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2000" dirty="0">
                <a:latin typeface="Verdana" panose="020B0604030504040204" pitchFamily="34" charset="0"/>
                <a:ea typeface="Verdana" panose="020B0604030504040204" pitchFamily="34" charset="0"/>
                <a:cs typeface="Verdana" panose="020B0604030504040204" pitchFamily="34" charset="0"/>
              </a:rPr>
              <a:t>Academic resource referrals-tutoring, counseling, disability services</a:t>
            </a:r>
            <a:br>
              <a:rPr lang="en-US" sz="2000" dirty="0">
                <a:latin typeface="Verdana" panose="020B0604030504040204" pitchFamily="34" charset="0"/>
                <a:ea typeface="Verdana" panose="020B0604030504040204" pitchFamily="34" charset="0"/>
                <a:cs typeface="Verdana" panose="020B0604030504040204" pitchFamily="34" charset="0"/>
              </a:rPr>
            </a:br>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2000" dirty="0">
                <a:latin typeface="Verdana" panose="020B0604030504040204" pitchFamily="34" charset="0"/>
                <a:ea typeface="Verdana" panose="020B0604030504040204" pitchFamily="34" charset="0"/>
                <a:cs typeface="Verdana" panose="020B0604030504040204" pitchFamily="34" charset="0"/>
              </a:rPr>
              <a:t>Campus resource referrals-financial aid, registrar, library</a:t>
            </a:r>
            <a:br>
              <a:rPr lang="en-US" sz="2000" dirty="0">
                <a:latin typeface="Verdana" panose="020B0604030504040204" pitchFamily="34" charset="0"/>
                <a:ea typeface="Verdana" panose="020B0604030504040204" pitchFamily="34" charset="0"/>
                <a:cs typeface="Verdana" panose="020B0604030504040204" pitchFamily="34" charset="0"/>
              </a:rPr>
            </a:br>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2000" dirty="0">
                <a:latin typeface="Verdana" panose="020B0604030504040204" pitchFamily="34" charset="0"/>
                <a:ea typeface="Verdana" panose="020B0604030504040204" pitchFamily="34" charset="0"/>
                <a:cs typeface="Verdana" panose="020B0604030504040204" pitchFamily="34" charset="0"/>
              </a:rPr>
              <a:t>Starfish raised flags</a:t>
            </a:r>
            <a:br>
              <a:rPr lang="en-US" sz="2000" dirty="0">
                <a:latin typeface="Verdana" panose="020B0604030504040204" pitchFamily="34" charset="0"/>
                <a:ea typeface="Verdana" panose="020B0604030504040204" pitchFamily="34" charset="0"/>
                <a:cs typeface="Verdana" panose="020B0604030504040204" pitchFamily="34" charset="0"/>
              </a:rPr>
            </a:br>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2000" dirty="0">
                <a:latin typeface="Verdana" panose="020B0604030504040204" pitchFamily="34" charset="0"/>
                <a:ea typeface="Verdana" panose="020B0604030504040204" pitchFamily="34" charset="0"/>
                <a:cs typeface="Verdana" panose="020B0604030504040204" pitchFamily="34" charset="0"/>
              </a:rPr>
              <a:t>Personal issues and concerns related to college navigation</a:t>
            </a:r>
          </a:p>
        </p:txBody>
      </p:sp>
    </p:spTree>
    <p:extLst>
      <p:ext uri="{BB962C8B-B14F-4D97-AF65-F5344CB8AC3E}">
        <p14:creationId xmlns:p14="http://schemas.microsoft.com/office/powerpoint/2010/main" val="3017519844"/>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9C052EA-05E2-403D-965E-52D1BFFA2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BF6A02-D703-4EB9-9D9E-5171125A0D23}"/>
              </a:ext>
            </a:extLst>
          </p:cNvPr>
          <p:cNvSpPr>
            <a:spLocks noGrp="1"/>
          </p:cNvSpPr>
          <p:nvPr>
            <p:ph type="title"/>
          </p:nvPr>
        </p:nvSpPr>
        <p:spPr>
          <a:xfrm>
            <a:off x="838200" y="365126"/>
            <a:ext cx="10515600" cy="1094740"/>
          </a:xfrm>
        </p:spPr>
        <p:txBody>
          <a:bodyPr>
            <a:normAutofit/>
          </a:bodyPr>
          <a:lstStyle/>
          <a:p>
            <a:r>
              <a:rPr lang="en-US">
                <a:solidFill>
                  <a:schemeClr val="bg1"/>
                </a:solidFill>
                <a:latin typeface="Pluto Sans Heavy" panose="02000000000000000000" pitchFamily="50" charset="0"/>
              </a:rPr>
              <a:t>Admission to Teacher Education</a:t>
            </a:r>
          </a:p>
        </p:txBody>
      </p:sp>
      <p:sp useBgFill="1">
        <p:nvSpPr>
          <p:cNvPr id="11" name="Rectangle 10">
            <a:extLst>
              <a:ext uri="{FF2B5EF4-FFF2-40B4-BE49-F238E27FC236}">
                <a16:creationId xmlns:a16="http://schemas.microsoft.com/office/drawing/2014/main" id="{4C1936B8-2FFB-4F78-8388-B8C282B8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12192000" cy="5166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C91415E-97CD-432E-9FD4-363D41BCC9CF}"/>
              </a:ext>
            </a:extLst>
          </p:cNvPr>
          <p:cNvSpPr>
            <a:spLocks noGrp="1"/>
          </p:cNvSpPr>
          <p:nvPr>
            <p:ph sz="half" idx="1"/>
          </p:nvPr>
        </p:nvSpPr>
        <p:spPr>
          <a:xfrm>
            <a:off x="838200" y="2100579"/>
            <a:ext cx="5097779" cy="4076383"/>
          </a:xfrm>
        </p:spPr>
        <p:txBody>
          <a:bodyPr anchor="ctr">
            <a:normAutofit/>
          </a:bodyPr>
          <a:lstStyle/>
          <a:p>
            <a:pPr>
              <a:spcBef>
                <a:spcPts val="600"/>
              </a:spcBef>
            </a:pPr>
            <a:r>
              <a:rPr lang="en-US" sz="2000" dirty="0">
                <a:latin typeface="Verdana" panose="020B0604030504040204" pitchFamily="34" charset="0"/>
                <a:ea typeface="Verdana" panose="020B0604030504040204" pitchFamily="34" charset="0"/>
                <a:cs typeface="Verdana" panose="020B0604030504040204" pitchFamily="34" charset="0"/>
              </a:rPr>
              <a:t>Must have a 3.0 cumulative GPA</a:t>
            </a:r>
            <a:br>
              <a:rPr lang="en-US" sz="2000" dirty="0">
                <a:latin typeface="Verdana" panose="020B0604030504040204" pitchFamily="34" charset="0"/>
                <a:ea typeface="Verdana" panose="020B0604030504040204" pitchFamily="34" charset="0"/>
                <a:cs typeface="Verdana" panose="020B0604030504040204" pitchFamily="34" charset="0"/>
              </a:rPr>
            </a:br>
            <a:endParaRPr lang="en-US" sz="2000" dirty="0">
              <a:latin typeface="Verdana" panose="020B0604030504040204" pitchFamily="34" charset="0"/>
              <a:ea typeface="Verdana" panose="020B0604030504040204" pitchFamily="34" charset="0"/>
              <a:cs typeface="Verdana" panose="020B0604030504040204" pitchFamily="34" charset="0"/>
            </a:endParaRPr>
          </a:p>
          <a:p>
            <a:pPr>
              <a:spcBef>
                <a:spcPts val="600"/>
              </a:spcBef>
            </a:pPr>
            <a:r>
              <a:rPr lang="en-US" sz="2000" dirty="0">
                <a:latin typeface="Verdana" panose="020B0604030504040204" pitchFamily="34" charset="0"/>
                <a:ea typeface="Verdana" panose="020B0604030504040204" pitchFamily="34" charset="0"/>
                <a:cs typeface="Verdana" panose="020B0604030504040204" pitchFamily="34" charset="0"/>
              </a:rPr>
              <a:t>Undergraduate programs</a:t>
            </a:r>
          </a:p>
          <a:p>
            <a:pPr lvl="1">
              <a:spcBef>
                <a:spcPts val="600"/>
              </a:spcBef>
            </a:pPr>
            <a:r>
              <a:rPr lang="en-US" sz="2000" dirty="0">
                <a:latin typeface="Verdana" panose="020B0604030504040204" pitchFamily="34" charset="0"/>
                <a:ea typeface="Verdana" panose="020B0604030504040204" pitchFamily="34" charset="0"/>
                <a:cs typeface="Verdana" panose="020B0604030504040204" pitchFamily="34" charset="0"/>
              </a:rPr>
              <a:t>Cohort based</a:t>
            </a:r>
          </a:p>
          <a:p>
            <a:pPr lvl="1">
              <a:spcBef>
                <a:spcPts val="600"/>
              </a:spcBef>
            </a:pPr>
            <a:r>
              <a:rPr lang="en-US" sz="2000" dirty="0">
                <a:latin typeface="Verdana" panose="020B0604030504040204" pitchFamily="34" charset="0"/>
                <a:ea typeface="Verdana" panose="020B0604030504040204" pitchFamily="34" charset="0"/>
                <a:cs typeface="Verdana" panose="020B0604030504040204" pitchFamily="34" charset="0"/>
              </a:rPr>
              <a:t>Once a year admission</a:t>
            </a:r>
            <a:br>
              <a:rPr lang="en-US" sz="2000" dirty="0">
                <a:latin typeface="Verdana" panose="020B0604030504040204" pitchFamily="34" charset="0"/>
                <a:ea typeface="Verdana" panose="020B0604030504040204" pitchFamily="34" charset="0"/>
                <a:cs typeface="Verdana" panose="020B0604030504040204" pitchFamily="34" charset="0"/>
              </a:rPr>
            </a:br>
            <a:endParaRPr lang="en-US" sz="2000" dirty="0">
              <a:latin typeface="Verdana" panose="020B0604030504040204" pitchFamily="34" charset="0"/>
              <a:ea typeface="Verdana" panose="020B0604030504040204" pitchFamily="34" charset="0"/>
              <a:cs typeface="Verdana" panose="020B0604030504040204" pitchFamily="34" charset="0"/>
            </a:endParaRPr>
          </a:p>
          <a:p>
            <a:pPr>
              <a:spcBef>
                <a:spcPts val="600"/>
              </a:spcBef>
            </a:pPr>
            <a:r>
              <a:rPr lang="en-US" sz="2000" dirty="0">
                <a:latin typeface="Verdana" panose="020B0604030504040204" pitchFamily="34" charset="0"/>
                <a:ea typeface="Verdana" panose="020B0604030504040204" pitchFamily="34" charset="0"/>
                <a:cs typeface="Verdana" panose="020B0604030504040204" pitchFamily="34" charset="0"/>
              </a:rPr>
              <a:t>Secondary Teacher Education </a:t>
            </a:r>
          </a:p>
          <a:p>
            <a:pPr lvl="1">
              <a:spcBef>
                <a:spcPts val="600"/>
              </a:spcBef>
            </a:pPr>
            <a:r>
              <a:rPr lang="en-US" sz="2000" dirty="0">
                <a:latin typeface="Verdana" panose="020B0604030504040204" pitchFamily="34" charset="0"/>
                <a:ea typeface="Verdana" panose="020B0604030504040204" pitchFamily="34" charset="0"/>
                <a:cs typeface="Verdana" panose="020B0604030504040204" pitchFamily="34" charset="0"/>
              </a:rPr>
              <a:t>Admitted once all requirements are met</a:t>
            </a:r>
            <a:br>
              <a:rPr lang="en-US" sz="2000" dirty="0">
                <a:latin typeface="Verdana" panose="020B0604030504040204" pitchFamily="34" charset="0"/>
                <a:ea typeface="Verdana" panose="020B0604030504040204" pitchFamily="34" charset="0"/>
                <a:cs typeface="Verdana" panose="020B0604030504040204" pitchFamily="34" charset="0"/>
              </a:rPr>
            </a:br>
            <a:endParaRPr lang="en-US" sz="2000" dirty="0">
              <a:latin typeface="Verdana" panose="020B0604030504040204" pitchFamily="34" charset="0"/>
              <a:ea typeface="Verdana" panose="020B0604030504040204" pitchFamily="34" charset="0"/>
              <a:cs typeface="Verdana" panose="020B0604030504040204" pitchFamily="34" charset="0"/>
            </a:endParaRPr>
          </a:p>
          <a:p>
            <a:pPr>
              <a:spcBef>
                <a:spcPts val="600"/>
              </a:spcBef>
            </a:pPr>
            <a:r>
              <a:rPr lang="en-US" sz="2000" dirty="0">
                <a:latin typeface="Verdana" panose="020B0604030504040204" pitchFamily="34" charset="0"/>
                <a:ea typeface="Verdana" panose="020B0604030504040204" pitchFamily="34" charset="0"/>
                <a:cs typeface="Verdana" panose="020B0604030504040204" pitchFamily="34" charset="0"/>
              </a:rPr>
              <a:t>Criminal background check</a:t>
            </a:r>
          </a:p>
        </p:txBody>
      </p:sp>
      <p:sp>
        <p:nvSpPr>
          <p:cNvPr id="4" name="Content Placeholder 3">
            <a:extLst>
              <a:ext uri="{FF2B5EF4-FFF2-40B4-BE49-F238E27FC236}">
                <a16:creationId xmlns:a16="http://schemas.microsoft.com/office/drawing/2014/main" id="{A988B380-12BB-4691-B20D-E915B821FF3C}"/>
              </a:ext>
            </a:extLst>
          </p:cNvPr>
          <p:cNvSpPr>
            <a:spLocks noGrp="1"/>
          </p:cNvSpPr>
          <p:nvPr>
            <p:ph sz="half" idx="2"/>
          </p:nvPr>
        </p:nvSpPr>
        <p:spPr>
          <a:xfrm>
            <a:off x="6256020" y="2100579"/>
            <a:ext cx="5097780" cy="4076383"/>
          </a:xfrm>
        </p:spPr>
        <p:txBody>
          <a:bodyPr anchor="ctr">
            <a:normAutofit/>
          </a:bodyPr>
          <a:lstStyle/>
          <a:p>
            <a:pPr>
              <a:spcBef>
                <a:spcPts val="600"/>
              </a:spcBef>
            </a:pPr>
            <a:r>
              <a:rPr lang="en-US" sz="2000" dirty="0">
                <a:latin typeface="Verdana" panose="020B0604030504040204" pitchFamily="34" charset="0"/>
                <a:ea typeface="Verdana" panose="020B0604030504040204" pitchFamily="34" charset="0"/>
                <a:cs typeface="Verdana" panose="020B0604030504040204" pitchFamily="34" charset="0"/>
              </a:rPr>
              <a:t>Praxis Core Academic Skills or exemption with SAT or ACT Scores</a:t>
            </a:r>
            <a:br>
              <a:rPr lang="en-US" sz="2000" dirty="0">
                <a:latin typeface="Verdana" panose="020B0604030504040204" pitchFamily="34" charset="0"/>
                <a:ea typeface="Verdana" panose="020B0604030504040204" pitchFamily="34" charset="0"/>
                <a:cs typeface="Verdana" panose="020B0604030504040204" pitchFamily="34" charset="0"/>
              </a:rPr>
            </a:br>
            <a:endParaRPr lang="en-US" sz="2000" dirty="0">
              <a:latin typeface="Verdana" panose="020B0604030504040204" pitchFamily="34" charset="0"/>
              <a:ea typeface="Verdana" panose="020B0604030504040204" pitchFamily="34" charset="0"/>
              <a:cs typeface="Verdana" panose="020B0604030504040204" pitchFamily="34" charset="0"/>
            </a:endParaRPr>
          </a:p>
          <a:p>
            <a:pPr>
              <a:spcBef>
                <a:spcPts val="600"/>
              </a:spcBef>
            </a:pPr>
            <a:r>
              <a:rPr lang="en-US" sz="2000" dirty="0">
                <a:latin typeface="Verdana" panose="020B0604030504040204" pitchFamily="34" charset="0"/>
                <a:ea typeface="Verdana" panose="020B0604030504040204" pitchFamily="34" charset="0"/>
                <a:cs typeface="Verdana" panose="020B0604030504040204" pitchFamily="34" charset="0"/>
              </a:rPr>
              <a:t>Application to the program</a:t>
            </a:r>
            <a:br>
              <a:rPr lang="en-US" sz="2000" dirty="0">
                <a:latin typeface="Verdana" panose="020B0604030504040204" pitchFamily="34" charset="0"/>
                <a:ea typeface="Verdana" panose="020B0604030504040204" pitchFamily="34" charset="0"/>
                <a:cs typeface="Verdana" panose="020B0604030504040204" pitchFamily="34" charset="0"/>
              </a:rPr>
            </a:br>
            <a:endParaRPr lang="en-US" sz="2000" dirty="0">
              <a:latin typeface="Verdana" panose="020B0604030504040204" pitchFamily="34" charset="0"/>
              <a:ea typeface="Verdana" panose="020B0604030504040204" pitchFamily="34" charset="0"/>
              <a:cs typeface="Verdana" panose="020B0604030504040204" pitchFamily="34" charset="0"/>
            </a:endParaRPr>
          </a:p>
          <a:p>
            <a:pPr>
              <a:spcBef>
                <a:spcPts val="600"/>
              </a:spcBef>
            </a:pPr>
            <a:r>
              <a:rPr lang="en-US" sz="2000" dirty="0">
                <a:latin typeface="Verdana" panose="020B0604030504040204" pitchFamily="34" charset="0"/>
                <a:ea typeface="Verdana" panose="020B0604030504040204" pitchFamily="34" charset="0"/>
                <a:cs typeface="Verdana" panose="020B0604030504040204" pitchFamily="34" charset="0"/>
              </a:rPr>
              <a:t>Program dependent: Passing grades on specific teacher education courses</a:t>
            </a:r>
          </a:p>
        </p:txBody>
      </p:sp>
    </p:spTree>
    <p:extLst>
      <p:ext uri="{BB962C8B-B14F-4D97-AF65-F5344CB8AC3E}">
        <p14:creationId xmlns:p14="http://schemas.microsoft.com/office/powerpoint/2010/main" val="2115477041"/>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6ADEA-32B0-4485-B6AA-6D43FB379747}"/>
              </a:ext>
            </a:extLst>
          </p:cNvPr>
          <p:cNvSpPr>
            <a:spLocks noGrp="1"/>
          </p:cNvSpPr>
          <p:nvPr>
            <p:ph type="title"/>
          </p:nvPr>
        </p:nvSpPr>
        <p:spPr>
          <a:xfrm>
            <a:off x="838200" y="365125"/>
            <a:ext cx="10515600" cy="1325563"/>
          </a:xfrm>
        </p:spPr>
        <p:txBody>
          <a:bodyPr>
            <a:normAutofit/>
          </a:bodyPr>
          <a:lstStyle/>
          <a:p>
            <a:r>
              <a:rPr lang="en-US">
                <a:latin typeface="Pluto Sans Heavy" panose="02000000000000000000" pitchFamily="50" charset="0"/>
              </a:rPr>
              <a:t>Alternative Licensure</a:t>
            </a:r>
          </a:p>
        </p:txBody>
      </p:sp>
      <p:graphicFrame>
        <p:nvGraphicFramePr>
          <p:cNvPr id="5" name="Content Placeholder 2">
            <a:extLst>
              <a:ext uri="{FF2B5EF4-FFF2-40B4-BE49-F238E27FC236}">
                <a16:creationId xmlns:a16="http://schemas.microsoft.com/office/drawing/2014/main" id="{2C5A7883-4D06-47E0-AD12-DF9007FC2BB7}"/>
              </a:ext>
            </a:extLst>
          </p:cNvPr>
          <p:cNvGraphicFramePr>
            <a:graphicFrameLocks noGrp="1"/>
          </p:cNvGraphicFramePr>
          <p:nvPr>
            <p:ph idx="1"/>
            <p:extLst>
              <p:ext uri="{D42A27DB-BD31-4B8C-83A1-F6EECF244321}">
                <p14:modId xmlns:p14="http://schemas.microsoft.com/office/powerpoint/2010/main" val="115580349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65112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EF4606B0-9FF4-43A0-8C3E-2485EB6AA13F}"/>
              </a:ext>
            </a:extLst>
          </p:cNvPr>
          <p:cNvSpPr>
            <a:spLocks noGrp="1"/>
          </p:cNvSpPr>
          <p:nvPr>
            <p:ph type="title"/>
          </p:nvPr>
        </p:nvSpPr>
        <p:spPr>
          <a:xfrm>
            <a:off x="340332" y="699247"/>
            <a:ext cx="2780271" cy="5105400"/>
          </a:xfrm>
        </p:spPr>
        <p:txBody>
          <a:bodyPr>
            <a:normAutofit/>
          </a:bodyPr>
          <a:lstStyle/>
          <a:p>
            <a:r>
              <a:rPr lang="en-US" sz="4000" dirty="0">
                <a:solidFill>
                  <a:srgbClr val="FFFFFF"/>
                </a:solidFill>
                <a:latin typeface="Georgia" panose="02040502050405020303" pitchFamily="18" charset="0"/>
              </a:rPr>
              <a:t>Alternative Licensure Programs</a:t>
            </a:r>
          </a:p>
        </p:txBody>
      </p:sp>
      <p:sp>
        <p:nvSpPr>
          <p:cNvPr id="4" name="Rectangle 3">
            <a:extLst>
              <a:ext uri="{FF2B5EF4-FFF2-40B4-BE49-F238E27FC236}">
                <a16:creationId xmlns:a16="http://schemas.microsoft.com/office/drawing/2014/main" id="{7DAF5B48-6334-40F4-BFEE-36EEE08B2C40}"/>
              </a:ext>
            </a:extLst>
          </p:cNvPr>
          <p:cNvSpPr/>
          <p:nvPr/>
        </p:nvSpPr>
        <p:spPr>
          <a:xfrm>
            <a:off x="3039035" y="0"/>
            <a:ext cx="9152965"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8BA98542-5BFE-4906-85BD-8A9B5B56BB56}"/>
              </a:ext>
            </a:extLst>
          </p:cNvPr>
          <p:cNvGraphicFramePr>
            <a:graphicFrameLocks noGrp="1"/>
          </p:cNvGraphicFramePr>
          <p:nvPr>
            <p:ph idx="1"/>
            <p:extLst>
              <p:ext uri="{D42A27DB-BD31-4B8C-83A1-F6EECF244321}">
                <p14:modId xmlns:p14="http://schemas.microsoft.com/office/powerpoint/2010/main" val="358934885"/>
              </p:ext>
            </p:extLst>
          </p:nvPr>
        </p:nvGraphicFramePr>
        <p:xfrm>
          <a:off x="3260912" y="188259"/>
          <a:ext cx="8841441" cy="65957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97636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BD0C99-061A-4487-9F30-2C2F4BAB0AC3}"/>
              </a:ext>
            </a:extLst>
          </p:cNvPr>
          <p:cNvSpPr>
            <a:spLocks noGrp="1"/>
          </p:cNvSpPr>
          <p:nvPr>
            <p:ph type="title"/>
          </p:nvPr>
        </p:nvSpPr>
        <p:spPr>
          <a:xfrm>
            <a:off x="838200" y="963877"/>
            <a:ext cx="3494362" cy="4930246"/>
          </a:xfrm>
        </p:spPr>
        <p:txBody>
          <a:bodyPr>
            <a:normAutofit/>
          </a:bodyPr>
          <a:lstStyle/>
          <a:p>
            <a:pPr algn="r"/>
            <a:r>
              <a:rPr lang="en-US" dirty="0">
                <a:solidFill>
                  <a:srgbClr val="0F2044"/>
                </a:solidFill>
                <a:latin typeface="Pluto Sans Heavy" panose="02000000000000000000" pitchFamily="50" charset="0"/>
              </a:rPr>
              <a:t>Licensure Updates</a:t>
            </a:r>
          </a:p>
        </p:txBody>
      </p:sp>
      <p:cxnSp>
        <p:nvCxnSpPr>
          <p:cNvPr id="19" name="Straight Connector 18">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3CDEC7C-AAB8-4085-A06B-C3BF5A63A865}"/>
              </a:ext>
            </a:extLst>
          </p:cNvPr>
          <p:cNvSpPr>
            <a:spLocks noGrp="1"/>
          </p:cNvSpPr>
          <p:nvPr>
            <p:ph idx="1"/>
          </p:nvPr>
        </p:nvSpPr>
        <p:spPr>
          <a:xfrm>
            <a:off x="4976031" y="963877"/>
            <a:ext cx="6377769" cy="4930246"/>
          </a:xfrm>
        </p:spPr>
        <p:txBody>
          <a:bodyPr anchor="ctr">
            <a:normAutofit/>
          </a:bodyPr>
          <a:lstStyle/>
          <a:p>
            <a:pPr>
              <a:spcAft>
                <a:spcPts val="600"/>
              </a:spcAft>
            </a:pPr>
            <a:r>
              <a:rPr lang="en-US" dirty="0">
                <a:latin typeface="Verdana" panose="020B0604030504040204" pitchFamily="34" charset="0"/>
                <a:ea typeface="Verdana" panose="020B0604030504040204" pitchFamily="34" charset="0"/>
                <a:cs typeface="Verdana" panose="020B0604030504040204" pitchFamily="34" charset="0"/>
              </a:rPr>
              <a:t>Licensure Exams</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a:p>
            <a:pPr>
              <a:spcAft>
                <a:spcPts val="600"/>
              </a:spcAft>
            </a:pPr>
            <a:r>
              <a:rPr lang="en-US" dirty="0">
                <a:latin typeface="Verdana" panose="020B0604030504040204" pitchFamily="34" charset="0"/>
                <a:ea typeface="Verdana" panose="020B0604030504040204" pitchFamily="34" charset="0"/>
                <a:cs typeface="Verdana" panose="020B0604030504040204" pitchFamily="34" charset="0"/>
              </a:rPr>
              <a:t>DPI Licensure application</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a:p>
            <a:pPr>
              <a:spcAft>
                <a:spcPts val="600"/>
              </a:spcAft>
            </a:pPr>
            <a:r>
              <a:rPr lang="en-US" dirty="0" err="1">
                <a:latin typeface="Verdana" panose="020B0604030504040204" pitchFamily="34" charset="0"/>
                <a:ea typeface="Verdana" panose="020B0604030504040204" pitchFamily="34" charset="0"/>
                <a:cs typeface="Verdana" panose="020B0604030504040204" pitchFamily="34" charset="0"/>
              </a:rPr>
              <a:t>EdTPA</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a:p>
            <a:pPr>
              <a:spcAft>
                <a:spcPts val="600"/>
              </a:spcAft>
            </a:pPr>
            <a:r>
              <a:rPr lang="en-US" dirty="0">
                <a:latin typeface="Verdana" panose="020B0604030504040204" pitchFamily="34" charset="0"/>
                <a:ea typeface="Verdana" panose="020B0604030504040204" pitchFamily="34" charset="0"/>
                <a:cs typeface="Verdana" panose="020B0604030504040204" pitchFamily="34" charset="0"/>
              </a:rPr>
              <a:t>OSS professional development workshop</a:t>
            </a:r>
          </a:p>
        </p:txBody>
      </p:sp>
    </p:spTree>
    <p:extLst>
      <p:ext uri="{BB962C8B-B14F-4D97-AF65-F5344CB8AC3E}">
        <p14:creationId xmlns:p14="http://schemas.microsoft.com/office/powerpoint/2010/main" val="19166595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F7E644A-8D55-44B2-AB7C-A78DA3E73312}"/>
              </a:ext>
            </a:extLst>
          </p:cNvPr>
          <p:cNvSpPr>
            <a:spLocks noGrp="1"/>
          </p:cNvSpPr>
          <p:nvPr>
            <p:ph type="title"/>
          </p:nvPr>
        </p:nvSpPr>
        <p:spPr>
          <a:xfrm>
            <a:off x="833002" y="365125"/>
            <a:ext cx="10520702" cy="1325563"/>
          </a:xfrm>
        </p:spPr>
        <p:txBody>
          <a:bodyPr>
            <a:normAutofit/>
          </a:bodyPr>
          <a:lstStyle/>
          <a:p>
            <a:r>
              <a:rPr lang="en-US" dirty="0"/>
              <a:t>Student Issues</a:t>
            </a:r>
          </a:p>
        </p:txBody>
      </p:sp>
      <p:graphicFrame>
        <p:nvGraphicFramePr>
          <p:cNvPr id="5" name="Content Placeholder 2">
            <a:extLst>
              <a:ext uri="{FF2B5EF4-FFF2-40B4-BE49-F238E27FC236}">
                <a16:creationId xmlns:a16="http://schemas.microsoft.com/office/drawing/2014/main" id="{41C6D17A-E793-45A5-B7DE-E67515FEF67A}"/>
              </a:ext>
            </a:extLst>
          </p:cNvPr>
          <p:cNvGraphicFramePr>
            <a:graphicFrameLocks noGrp="1"/>
          </p:cNvGraphicFramePr>
          <p:nvPr>
            <p:ph idx="1"/>
            <p:extLst>
              <p:ext uri="{D42A27DB-BD31-4B8C-83A1-F6EECF244321}">
                <p14:modId xmlns:p14="http://schemas.microsoft.com/office/powerpoint/2010/main" val="355019780"/>
              </p:ext>
            </p:extLst>
          </p:nvPr>
        </p:nvGraphicFramePr>
        <p:xfrm>
          <a:off x="268941" y="1297641"/>
          <a:ext cx="11604812" cy="53586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1271870"/>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B71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8D200-5E01-408B-80BF-519D2AD86EA3}"/>
              </a:ext>
            </a:extLst>
          </p:cNvPr>
          <p:cNvSpPr>
            <a:spLocks noGrp="1"/>
          </p:cNvSpPr>
          <p:nvPr>
            <p:ph type="title"/>
          </p:nvPr>
        </p:nvSpPr>
        <p:spPr>
          <a:xfrm>
            <a:off x="630372" y="1736726"/>
            <a:ext cx="11222990" cy="2852737"/>
          </a:xfrm>
        </p:spPr>
        <p:txBody>
          <a:bodyPr/>
          <a:lstStyle/>
          <a:p>
            <a:r>
              <a:rPr lang="en-US" dirty="0">
                <a:solidFill>
                  <a:srgbClr val="0F2044"/>
                </a:solidFill>
                <a:latin typeface="Pluto Sans Heavy" panose="02000000000000000000" pitchFamily="50" charset="0"/>
              </a:rPr>
              <a:t>Teaching Resource Center (TRC) &amp; </a:t>
            </a:r>
            <a:br>
              <a:rPr lang="en-US" dirty="0">
                <a:solidFill>
                  <a:srgbClr val="0F2044"/>
                </a:solidFill>
                <a:latin typeface="Pluto Sans Heavy" panose="02000000000000000000" pitchFamily="50" charset="0"/>
              </a:rPr>
            </a:br>
            <a:r>
              <a:rPr lang="en-US" dirty="0">
                <a:solidFill>
                  <a:srgbClr val="0F2044"/>
                </a:solidFill>
                <a:latin typeface="Pluto Sans Heavy" panose="02000000000000000000" pitchFamily="50" charset="0"/>
              </a:rPr>
              <a:t>SELF Design Studio</a:t>
            </a:r>
          </a:p>
        </p:txBody>
      </p:sp>
      <p:sp>
        <p:nvSpPr>
          <p:cNvPr id="3" name="Text Placeholder 2">
            <a:extLst>
              <a:ext uri="{FF2B5EF4-FFF2-40B4-BE49-F238E27FC236}">
                <a16:creationId xmlns:a16="http://schemas.microsoft.com/office/drawing/2014/main" id="{56B0DD66-9F94-49D8-B238-34248DCA7BFE}"/>
              </a:ext>
            </a:extLst>
          </p:cNvPr>
          <p:cNvSpPr>
            <a:spLocks noGrp="1"/>
          </p:cNvSpPr>
          <p:nvPr>
            <p:ph type="body" idx="1"/>
          </p:nvPr>
        </p:nvSpPr>
        <p:spPr/>
        <p:txBody>
          <a:bodyPr/>
          <a:lstStyle/>
          <a:p>
            <a:r>
              <a:rPr lang="en-US" dirty="0">
                <a:solidFill>
                  <a:srgbClr val="0F2044"/>
                </a:solidFill>
                <a:latin typeface="Sofia Pro" panose="00000500000000000000" pitchFamily="50" charset="0"/>
              </a:rPr>
              <a:t>Lori Sands, Director of Teaching Resource Center &amp; Self Design Studio</a:t>
            </a:r>
          </a:p>
        </p:txBody>
      </p:sp>
    </p:spTree>
    <p:extLst>
      <p:ext uri="{BB962C8B-B14F-4D97-AF65-F5344CB8AC3E}">
        <p14:creationId xmlns:p14="http://schemas.microsoft.com/office/powerpoint/2010/main" val="31224002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room filled with furniture and a table in a library&#10;&#10;Description generated with high confidence">
            <a:extLst>
              <a:ext uri="{FF2B5EF4-FFF2-40B4-BE49-F238E27FC236}">
                <a16:creationId xmlns:a16="http://schemas.microsoft.com/office/drawing/2014/main" id="{46675EEF-901B-4643-81CE-853EEDD4C26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24E7ED75-CC17-4A1B-A478-200366437607}"/>
              </a:ext>
            </a:extLst>
          </p:cNvPr>
          <p:cNvSpPr>
            <a:spLocks noGrp="1"/>
          </p:cNvSpPr>
          <p:nvPr>
            <p:ph type="title"/>
          </p:nvPr>
        </p:nvSpPr>
        <p:spPr>
          <a:xfrm>
            <a:off x="8022020" y="3067964"/>
            <a:ext cx="3852041" cy="1834056"/>
          </a:xfrm>
        </p:spPr>
        <p:txBody>
          <a:bodyPr vert="horz" lIns="91440" tIns="45720" rIns="91440" bIns="45720" rtlCol="0" anchor="b">
            <a:normAutofit/>
          </a:bodyPr>
          <a:lstStyle/>
          <a:p>
            <a:pPr algn="ctr"/>
            <a:r>
              <a:rPr lang="en-US" sz="4000" dirty="0">
                <a:latin typeface="Pluto Sans Heavy" panose="02000000000000000000" pitchFamily="50" charset="0"/>
              </a:rPr>
              <a:t>Teaching Resource Center (TRC) </a:t>
            </a:r>
          </a:p>
        </p:txBody>
      </p:sp>
      <p:sp>
        <p:nvSpPr>
          <p:cNvPr id="3" name="Text Placeholder 2">
            <a:extLst>
              <a:ext uri="{FF2B5EF4-FFF2-40B4-BE49-F238E27FC236}">
                <a16:creationId xmlns:a16="http://schemas.microsoft.com/office/drawing/2014/main" id="{E2946E49-C48A-4E46-86B9-67B623D5A0F1}"/>
              </a:ext>
            </a:extLst>
          </p:cNvPr>
          <p:cNvSpPr>
            <a:spLocks noGrp="1"/>
          </p:cNvSpPr>
          <p:nvPr>
            <p:ph type="body" idx="1"/>
          </p:nvPr>
        </p:nvSpPr>
        <p:spPr>
          <a:xfrm>
            <a:off x="7782909" y="5427481"/>
            <a:ext cx="4330262" cy="683284"/>
          </a:xfrm>
        </p:spPr>
        <p:txBody>
          <a:bodyPr vert="horz" lIns="91440" tIns="45720" rIns="91440" bIns="45720" rtlCol="0">
            <a:normAutofit/>
          </a:bodyPr>
          <a:lstStyle/>
          <a:p>
            <a:pPr algn="ctr"/>
            <a:r>
              <a:rPr lang="en-US" sz="2000" dirty="0">
                <a:solidFill>
                  <a:schemeClr val="tx1"/>
                </a:solidFill>
                <a:latin typeface="Sofia Pro" panose="00000500000000000000" pitchFamily="50" charset="0"/>
              </a:rPr>
              <a:t>Room 310, </a:t>
            </a:r>
            <a:br>
              <a:rPr lang="en-US" sz="2000" dirty="0">
                <a:solidFill>
                  <a:schemeClr val="tx1"/>
                </a:solidFill>
                <a:latin typeface="Sofia Pro" panose="00000500000000000000" pitchFamily="50" charset="0"/>
              </a:rPr>
            </a:br>
            <a:r>
              <a:rPr lang="en-US" sz="2000" dirty="0">
                <a:solidFill>
                  <a:schemeClr val="tx1"/>
                </a:solidFill>
                <a:latin typeface="Sofia Pro" panose="00000500000000000000" pitchFamily="50" charset="0"/>
              </a:rPr>
              <a:t>School of Education Building</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7932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22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First Card">
            <a:extLst>
              <a:ext uri="{FF2B5EF4-FFF2-40B4-BE49-F238E27FC236}">
                <a16:creationId xmlns:a16="http://schemas.microsoft.com/office/drawing/2014/main" id="{A839CDD4-F4F3-42A1-8494-9CC35CE91A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6F639AAC-3755-4D5A-B077-C0474AF1BA90}"/>
              </a:ext>
            </a:extLst>
          </p:cNvPr>
          <p:cNvSpPr/>
          <p:nvPr/>
        </p:nvSpPr>
        <p:spPr>
          <a:xfrm>
            <a:off x="598657" y="4767072"/>
            <a:ext cx="6594189" cy="1558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511D64A-9817-4FB5-801F-7C03AD177926}"/>
              </a:ext>
            </a:extLst>
          </p:cNvPr>
          <p:cNvSpPr>
            <a:spLocks noGrp="1"/>
          </p:cNvSpPr>
          <p:nvPr>
            <p:ph idx="1"/>
          </p:nvPr>
        </p:nvSpPr>
        <p:spPr>
          <a:xfrm>
            <a:off x="8029319" y="917725"/>
            <a:ext cx="3424739" cy="4852362"/>
          </a:xfrm>
        </p:spPr>
        <p:txBody>
          <a:bodyPr anchor="ctr">
            <a:normAutofit/>
          </a:bodyPr>
          <a:lstStyle/>
          <a:p>
            <a:pPr marL="0" indent="0">
              <a:buNone/>
            </a:pPr>
            <a:r>
              <a:rPr lang="en-US" sz="4400" dirty="0">
                <a:solidFill>
                  <a:srgbClr val="FFFFFF"/>
                </a:solidFill>
                <a:latin typeface="Pluto Sans Heavy" panose="02000000000000000000" pitchFamily="50" charset="0"/>
              </a:rPr>
              <a:t>Spartan ID</a:t>
            </a:r>
            <a:endParaRPr lang="en-US" sz="4400" dirty="0">
              <a:solidFill>
                <a:srgbClr val="FFFFFF"/>
              </a:solidFill>
            </a:endParaRPr>
          </a:p>
        </p:txBody>
      </p:sp>
      <p:sp>
        <p:nvSpPr>
          <p:cNvPr id="2" name="Title 1">
            <a:extLst>
              <a:ext uri="{FF2B5EF4-FFF2-40B4-BE49-F238E27FC236}">
                <a16:creationId xmlns:a16="http://schemas.microsoft.com/office/drawing/2014/main" id="{E6733DDD-F308-42F3-9943-DE68BDD7CAE1}"/>
              </a:ext>
            </a:extLst>
          </p:cNvPr>
          <p:cNvSpPr>
            <a:spLocks noGrp="1"/>
          </p:cNvSpPr>
          <p:nvPr>
            <p:ph type="title"/>
          </p:nvPr>
        </p:nvSpPr>
        <p:spPr>
          <a:xfrm>
            <a:off x="524256" y="4767072"/>
            <a:ext cx="6594189" cy="1625210"/>
          </a:xfrm>
        </p:spPr>
        <p:txBody>
          <a:bodyPr>
            <a:normAutofit/>
          </a:bodyPr>
          <a:lstStyle/>
          <a:p>
            <a:pPr algn="r"/>
            <a:r>
              <a:rPr lang="en-US" sz="2400" u="sng" dirty="0">
                <a:solidFill>
                  <a:srgbClr val="FFFFFF"/>
                </a:solidFill>
                <a:hlinkClick r:id="rId4"/>
              </a:rPr>
              <a:t>https://spartancard.uncg.edu/get-a-card/#facstaff</a:t>
            </a:r>
            <a:endParaRPr lang="en-US" sz="2400" dirty="0">
              <a:solidFill>
                <a:srgbClr val="FFFFFF"/>
              </a:solidFill>
              <a:latin typeface="Pluto Sans Heavy" panose="02000000000000000000" pitchFamily="50" charset="0"/>
            </a:endParaRPr>
          </a:p>
        </p:txBody>
      </p:sp>
    </p:spTree>
    <p:extLst>
      <p:ext uri="{BB962C8B-B14F-4D97-AF65-F5344CB8AC3E}">
        <p14:creationId xmlns:p14="http://schemas.microsoft.com/office/powerpoint/2010/main" val="15278569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6F775D5-C6BF-3B41-A5A5-D635AF2E1156}"/>
              </a:ext>
            </a:extLst>
          </p:cNvPr>
          <p:cNvSpPr>
            <a:spLocks noGrp="1"/>
          </p:cNvSpPr>
          <p:nvPr>
            <p:ph sz="half" idx="1"/>
          </p:nvPr>
        </p:nvSpPr>
        <p:spPr>
          <a:xfrm>
            <a:off x="838200" y="1514475"/>
            <a:ext cx="5181600" cy="2017676"/>
          </a:xfrm>
        </p:spPr>
        <p:txBody>
          <a:bodyPr>
            <a:noAutofit/>
          </a:bodyPr>
          <a:lstStyle/>
          <a:p>
            <a:r>
              <a:rPr lang="en-US" sz="1800" dirty="0">
                <a:latin typeface="Verdana" panose="020B0604030504040204" pitchFamily="34" charset="0"/>
                <a:ea typeface="Verdana" panose="020B0604030504040204" pitchFamily="34" charset="0"/>
                <a:cs typeface="Verdana" panose="020B0604030504040204" pitchFamily="34" charset="0"/>
              </a:rPr>
              <a:t>Children's and Young Adult Literature</a:t>
            </a:r>
          </a:p>
          <a:p>
            <a:r>
              <a:rPr lang="en-US" sz="1800" dirty="0">
                <a:latin typeface="Verdana" panose="020B0604030504040204" pitchFamily="34" charset="0"/>
                <a:ea typeface="Verdana" panose="020B0604030504040204" pitchFamily="34" charset="0"/>
                <a:cs typeface="Verdana" panose="020B0604030504040204" pitchFamily="34" charset="0"/>
              </a:rPr>
              <a:t> PK-12 Teaching Resources</a:t>
            </a:r>
          </a:p>
          <a:p>
            <a:r>
              <a:rPr lang="en-US" sz="1800" dirty="0">
                <a:latin typeface="Verdana" panose="020B0604030504040204" pitchFamily="34" charset="0"/>
                <a:ea typeface="Verdana" panose="020B0604030504040204" pitchFamily="34" charset="0"/>
                <a:cs typeface="Verdana" panose="020B0604030504040204" pitchFamily="34" charset="0"/>
              </a:rPr>
              <a:t>Professional Collection</a:t>
            </a:r>
          </a:p>
          <a:p>
            <a:r>
              <a:rPr lang="en-US" sz="1800" dirty="0">
                <a:latin typeface="Verdana" panose="020B0604030504040204" pitchFamily="34" charset="0"/>
                <a:ea typeface="Verdana" panose="020B0604030504040204" pitchFamily="34" charset="0"/>
                <a:cs typeface="Verdana" panose="020B0604030504040204" pitchFamily="34" charset="0"/>
              </a:rPr>
              <a:t>Laptops</a:t>
            </a:r>
          </a:p>
          <a:p>
            <a:r>
              <a:rPr lang="en-US" sz="1800" dirty="0">
                <a:latin typeface="Verdana" panose="020B0604030504040204" pitchFamily="34" charset="0"/>
                <a:ea typeface="Verdana" panose="020B0604030504040204" pitchFamily="34" charset="0"/>
                <a:cs typeface="Verdana" panose="020B0604030504040204" pitchFamily="34" charset="0"/>
              </a:rPr>
              <a:t>iPads</a:t>
            </a:r>
          </a:p>
        </p:txBody>
      </p:sp>
      <p:sp>
        <p:nvSpPr>
          <p:cNvPr id="8" name="Content Placeholder 7">
            <a:extLst>
              <a:ext uri="{FF2B5EF4-FFF2-40B4-BE49-F238E27FC236}">
                <a16:creationId xmlns:a16="http://schemas.microsoft.com/office/drawing/2014/main" id="{D6DDE2DD-7490-8744-ADD8-FD52012222F4}"/>
              </a:ext>
            </a:extLst>
          </p:cNvPr>
          <p:cNvSpPr>
            <a:spLocks noGrp="1"/>
          </p:cNvSpPr>
          <p:nvPr>
            <p:ph sz="half" idx="2"/>
          </p:nvPr>
        </p:nvSpPr>
        <p:spPr>
          <a:xfrm>
            <a:off x="6019800" y="1514475"/>
            <a:ext cx="5181600" cy="1811375"/>
          </a:xfrm>
        </p:spPr>
        <p:txBody>
          <a:bodyPr>
            <a:noAutofit/>
          </a:bodyPr>
          <a:lstStyle/>
          <a:p>
            <a:r>
              <a:rPr lang="en-US" sz="1800" dirty="0">
                <a:latin typeface="Verdana" panose="020B0604030504040204" pitchFamily="34" charset="0"/>
                <a:ea typeface="Verdana" panose="020B0604030504040204" pitchFamily="34" charset="0"/>
                <a:cs typeface="Verdana" panose="020B0604030504040204" pitchFamily="34" charset="0"/>
              </a:rPr>
              <a:t>Cameras and Video Equipment </a:t>
            </a:r>
          </a:p>
          <a:p>
            <a:r>
              <a:rPr lang="en-US" sz="1800" dirty="0">
                <a:latin typeface="Verdana" panose="020B0604030504040204" pitchFamily="34" charset="0"/>
                <a:ea typeface="Verdana" panose="020B0604030504040204" pitchFamily="34" charset="0"/>
                <a:cs typeface="Verdana" panose="020B0604030504040204" pitchFamily="34" charset="0"/>
              </a:rPr>
              <a:t>Audio Equipment</a:t>
            </a:r>
          </a:p>
          <a:p>
            <a:r>
              <a:rPr lang="en-US" sz="1800" dirty="0">
                <a:latin typeface="Verdana" panose="020B0604030504040204" pitchFamily="34" charset="0"/>
                <a:ea typeface="Verdana" panose="020B0604030504040204" pitchFamily="34" charset="0"/>
                <a:cs typeface="Verdana" panose="020B0604030504040204" pitchFamily="34" charset="0"/>
              </a:rPr>
              <a:t>TRC Classroom 302</a:t>
            </a:r>
          </a:p>
          <a:p>
            <a:r>
              <a:rPr lang="en-US" sz="1800" dirty="0">
                <a:latin typeface="Verdana" panose="020B0604030504040204" pitchFamily="34" charset="0"/>
                <a:ea typeface="Verdana" panose="020B0604030504040204" pitchFamily="34" charset="0"/>
                <a:cs typeface="Verdana" panose="020B0604030504040204" pitchFamily="34" charset="0"/>
              </a:rPr>
              <a:t>Kits, Games, Manipulatives</a:t>
            </a:r>
          </a:p>
          <a:p>
            <a:r>
              <a:rPr lang="en-US" sz="1800" dirty="0">
                <a:latin typeface="Verdana" panose="020B0604030504040204" pitchFamily="34" charset="0"/>
                <a:ea typeface="Verdana" panose="020B0604030504040204" pitchFamily="34" charset="0"/>
                <a:cs typeface="Verdana" panose="020B0604030504040204" pitchFamily="34" charset="0"/>
              </a:rPr>
              <a:t>Other Instructional Technology</a:t>
            </a:r>
          </a:p>
        </p:txBody>
      </p:sp>
      <p:pic>
        <p:nvPicPr>
          <p:cNvPr id="7" name="Picture 6">
            <a:extLst>
              <a:ext uri="{FF2B5EF4-FFF2-40B4-BE49-F238E27FC236}">
                <a16:creationId xmlns:a16="http://schemas.microsoft.com/office/drawing/2014/main" id="{F1A51B54-190F-464C-B509-2715DC03CB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499" y="3533800"/>
            <a:ext cx="10409002" cy="3281138"/>
          </a:xfrm>
          <a:prstGeom prst="rect">
            <a:avLst/>
          </a:prstGeom>
        </p:spPr>
      </p:pic>
      <p:sp>
        <p:nvSpPr>
          <p:cNvPr id="9" name="Subtitle 2">
            <a:extLst>
              <a:ext uri="{FF2B5EF4-FFF2-40B4-BE49-F238E27FC236}">
                <a16:creationId xmlns:a16="http://schemas.microsoft.com/office/drawing/2014/main" id="{87C602B6-92D1-4DC8-BEEF-D4FA7A8C28AE}"/>
              </a:ext>
            </a:extLst>
          </p:cNvPr>
          <p:cNvSpPr txBox="1">
            <a:spLocks/>
          </p:cNvSpPr>
          <p:nvPr/>
        </p:nvSpPr>
        <p:spPr>
          <a:xfrm>
            <a:off x="0" y="98425"/>
            <a:ext cx="12192000" cy="1325563"/>
          </a:xfrm>
          <a:prstGeom prst="rect">
            <a:avLst/>
          </a:prstGeom>
          <a:solidFill>
            <a:srgbClr val="0F2044"/>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rgbClr val="FFB71B"/>
                </a:solidFill>
                <a:effectLst/>
                <a:uLnTx/>
                <a:uFillTx/>
                <a:latin typeface="Pluto Sans Heavy" panose="02000000000000000000" pitchFamily="50" charset="0"/>
              </a:rPr>
              <a:t>TRC &amp; SELF Design Studio Resources</a:t>
            </a:r>
          </a:p>
        </p:txBody>
      </p:sp>
    </p:spTree>
    <p:extLst>
      <p:ext uri="{BB962C8B-B14F-4D97-AF65-F5344CB8AC3E}">
        <p14:creationId xmlns:p14="http://schemas.microsoft.com/office/powerpoint/2010/main" val="26498125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67BC72-2141-9C45-88F9-F9ACA3646061}"/>
              </a:ext>
            </a:extLst>
          </p:cNvPr>
          <p:cNvSpPr>
            <a:spLocks noGrp="1"/>
          </p:cNvSpPr>
          <p:nvPr>
            <p:ph idx="1"/>
          </p:nvPr>
        </p:nvSpPr>
        <p:spPr>
          <a:xfrm>
            <a:off x="838200" y="1666875"/>
            <a:ext cx="10515600" cy="1617238"/>
          </a:xfrm>
        </p:spPr>
        <p:txBody>
          <a:bodyPr>
            <a:normAutofit lnSpcReduction="10000"/>
          </a:bodyPr>
          <a:lstStyle/>
          <a:p>
            <a:r>
              <a:rPr lang="en-US" sz="2400" dirty="0">
                <a:latin typeface="Verdana" panose="020B0604030504040204" pitchFamily="34" charset="0"/>
                <a:ea typeface="Verdana" panose="020B0604030504040204" pitchFamily="34" charset="0"/>
                <a:cs typeface="Verdana" panose="020B0604030504040204" pitchFamily="34" charset="0"/>
              </a:rPr>
              <a:t>Class orientation &amp; collaborative instruction sessions</a:t>
            </a:r>
          </a:p>
          <a:p>
            <a:r>
              <a:rPr lang="en-US" sz="2400" dirty="0">
                <a:latin typeface="Verdana" panose="020B0604030504040204" pitchFamily="34" charset="0"/>
                <a:ea typeface="Verdana" panose="020B0604030504040204" pitchFamily="34" charset="0"/>
                <a:cs typeface="Verdana" panose="020B0604030504040204" pitchFamily="34" charset="0"/>
              </a:rPr>
              <a:t>Bibliographies of TRC resources </a:t>
            </a:r>
          </a:p>
          <a:p>
            <a:r>
              <a:rPr lang="en-US" sz="2400" dirty="0">
                <a:latin typeface="Verdana" panose="020B0604030504040204" pitchFamily="34" charset="0"/>
                <a:ea typeface="Verdana" panose="020B0604030504040204" pitchFamily="34" charset="0"/>
                <a:cs typeface="Verdana" panose="020B0604030504040204" pitchFamily="34" charset="0"/>
              </a:rPr>
              <a:t>Laminator, book binder, poster printer, Ellison, </a:t>
            </a:r>
            <a:r>
              <a:rPr lang="en-US" sz="2400" dirty="0" err="1">
                <a:latin typeface="Verdana" panose="020B0604030504040204" pitchFamily="34" charset="0"/>
                <a:ea typeface="Verdana" panose="020B0604030504040204" pitchFamily="34" charset="0"/>
                <a:cs typeface="Verdana" panose="020B0604030504040204" pitchFamily="34" charset="0"/>
              </a:rPr>
              <a:t>Cricut</a:t>
            </a:r>
            <a:r>
              <a:rPr lang="en-US" sz="2400" dirty="0">
                <a:latin typeface="Verdana" panose="020B0604030504040204" pitchFamily="34" charset="0"/>
                <a:ea typeface="Verdana" panose="020B0604030504040204" pitchFamily="34" charset="0"/>
                <a:cs typeface="Verdana" panose="020B0604030504040204" pitchFamily="34" charset="0"/>
              </a:rPr>
              <a:t>, 3D printer, laser cutter</a:t>
            </a:r>
          </a:p>
        </p:txBody>
      </p:sp>
      <p:pic>
        <p:nvPicPr>
          <p:cNvPr id="5" name="Picture 4">
            <a:extLst>
              <a:ext uri="{FF2B5EF4-FFF2-40B4-BE49-F238E27FC236}">
                <a16:creationId xmlns:a16="http://schemas.microsoft.com/office/drawing/2014/main" id="{A5EDC909-7862-9742-9DDB-E617433FC3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2744" y="3284113"/>
            <a:ext cx="6990589" cy="3573887"/>
          </a:xfrm>
          <a:prstGeom prst="rect">
            <a:avLst/>
          </a:prstGeom>
        </p:spPr>
      </p:pic>
      <p:sp>
        <p:nvSpPr>
          <p:cNvPr id="7" name="Subtitle 2">
            <a:extLst>
              <a:ext uri="{FF2B5EF4-FFF2-40B4-BE49-F238E27FC236}">
                <a16:creationId xmlns:a16="http://schemas.microsoft.com/office/drawing/2014/main" id="{6A392545-8B68-4EB1-8A33-DEB8DDD74341}"/>
              </a:ext>
            </a:extLst>
          </p:cNvPr>
          <p:cNvSpPr txBox="1">
            <a:spLocks/>
          </p:cNvSpPr>
          <p:nvPr/>
        </p:nvSpPr>
        <p:spPr>
          <a:xfrm>
            <a:off x="0" y="98425"/>
            <a:ext cx="12192000" cy="1325563"/>
          </a:xfrm>
          <a:prstGeom prst="rect">
            <a:avLst/>
          </a:prstGeom>
          <a:solidFill>
            <a:srgbClr val="0F2044"/>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rgbClr val="FFB71B"/>
                </a:solidFill>
                <a:effectLst/>
                <a:uLnTx/>
                <a:uFillTx/>
                <a:latin typeface="Pluto Sans Heavy" panose="02000000000000000000" pitchFamily="50" charset="0"/>
                <a:ea typeface="+mn-ea"/>
                <a:cs typeface="+mn-cs"/>
              </a:rPr>
              <a:t>TRC &amp; SELF Design Studio Services</a:t>
            </a:r>
          </a:p>
        </p:txBody>
      </p:sp>
    </p:spTree>
    <p:extLst>
      <p:ext uri="{BB962C8B-B14F-4D97-AF65-F5344CB8AC3E}">
        <p14:creationId xmlns:p14="http://schemas.microsoft.com/office/powerpoint/2010/main" val="3678286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D04EC2-82FB-4185-B54D-04A2010D4632}"/>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SELF Design Studio</a:t>
            </a:r>
          </a:p>
        </p:txBody>
      </p:sp>
      <p:pic>
        <p:nvPicPr>
          <p:cNvPr id="4" name="Content Placeholder 3">
            <a:hlinkClick r:id="rId3"/>
            <a:extLst>
              <a:ext uri="{FF2B5EF4-FFF2-40B4-BE49-F238E27FC236}">
                <a16:creationId xmlns:a16="http://schemas.microsoft.com/office/drawing/2014/main" id="{58B92126-ECA0-4A51-8AD5-CCB66FA0B411}"/>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3385" b="2343"/>
          <a:stretch/>
        </p:blipFill>
        <p:spPr>
          <a:xfrm>
            <a:off x="1717635" y="1675227"/>
            <a:ext cx="8888718" cy="48741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descr="A picture containing gear, object&#10;&#10;Description generated with high confidence">
            <a:hlinkClick r:id="rId3"/>
            <a:extLst>
              <a:ext uri="{FF2B5EF4-FFF2-40B4-BE49-F238E27FC236}">
                <a16:creationId xmlns:a16="http://schemas.microsoft.com/office/drawing/2014/main" id="{CA5E919E-06D6-49D5-A599-6919A2CB45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5974" y="3108974"/>
            <a:ext cx="640052" cy="640052"/>
          </a:xfrm>
          <a:prstGeom prst="rect">
            <a:avLst/>
          </a:prstGeom>
        </p:spPr>
      </p:pic>
    </p:spTree>
    <p:extLst>
      <p:ext uri="{BB962C8B-B14F-4D97-AF65-F5344CB8AC3E}">
        <p14:creationId xmlns:p14="http://schemas.microsoft.com/office/powerpoint/2010/main" val="2982226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B71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8D200-5E01-408B-80BF-519D2AD86EA3}"/>
              </a:ext>
            </a:extLst>
          </p:cNvPr>
          <p:cNvSpPr>
            <a:spLocks noGrp="1"/>
          </p:cNvSpPr>
          <p:nvPr>
            <p:ph type="title"/>
          </p:nvPr>
        </p:nvSpPr>
        <p:spPr/>
        <p:txBody>
          <a:bodyPr/>
          <a:lstStyle/>
          <a:p>
            <a:r>
              <a:rPr lang="en-US" dirty="0">
                <a:solidFill>
                  <a:srgbClr val="0F2044"/>
                </a:solidFill>
                <a:latin typeface="Pluto Sans Heavy" panose="02000000000000000000" pitchFamily="50" charset="0"/>
              </a:rPr>
              <a:t>Office of Instructional Technology Support</a:t>
            </a:r>
          </a:p>
        </p:txBody>
      </p:sp>
      <p:sp>
        <p:nvSpPr>
          <p:cNvPr id="3" name="Text Placeholder 2">
            <a:extLst>
              <a:ext uri="{FF2B5EF4-FFF2-40B4-BE49-F238E27FC236}">
                <a16:creationId xmlns:a16="http://schemas.microsoft.com/office/drawing/2014/main" id="{56B0DD66-9F94-49D8-B238-34248DCA7BFE}"/>
              </a:ext>
            </a:extLst>
          </p:cNvPr>
          <p:cNvSpPr>
            <a:spLocks noGrp="1"/>
          </p:cNvSpPr>
          <p:nvPr>
            <p:ph type="body" idx="1"/>
          </p:nvPr>
        </p:nvSpPr>
        <p:spPr/>
        <p:txBody>
          <a:bodyPr/>
          <a:lstStyle/>
          <a:p>
            <a:r>
              <a:rPr lang="en-US" dirty="0">
                <a:solidFill>
                  <a:srgbClr val="0F2044"/>
                </a:solidFill>
                <a:latin typeface="Sofia Pro" panose="00000500000000000000" pitchFamily="50" charset="0"/>
              </a:rPr>
              <a:t>Sandra Bates-Hart, Director of Instructional Technology</a:t>
            </a:r>
          </a:p>
          <a:p>
            <a:r>
              <a:rPr lang="en-US" dirty="0">
                <a:solidFill>
                  <a:srgbClr val="0F2044"/>
                </a:solidFill>
                <a:latin typeface="Sofia Pro" panose="00000500000000000000" pitchFamily="50" charset="0"/>
              </a:rPr>
              <a:t>Carla Wilson, Instructional Technology Consultant &amp; </a:t>
            </a:r>
            <a:br>
              <a:rPr lang="en-US" dirty="0">
                <a:solidFill>
                  <a:srgbClr val="0F2044"/>
                </a:solidFill>
                <a:latin typeface="Sofia Pro" panose="00000500000000000000" pitchFamily="50" charset="0"/>
              </a:rPr>
            </a:br>
            <a:r>
              <a:rPr lang="en-US" dirty="0">
                <a:solidFill>
                  <a:srgbClr val="0F2044"/>
                </a:solidFill>
                <a:latin typeface="Sofia Pro" panose="00000500000000000000" pitchFamily="50" charset="0"/>
              </a:rPr>
              <a:t>			Digital Media Specialist</a:t>
            </a:r>
          </a:p>
        </p:txBody>
      </p:sp>
    </p:spTree>
    <p:extLst>
      <p:ext uri="{BB962C8B-B14F-4D97-AF65-F5344CB8AC3E}">
        <p14:creationId xmlns:p14="http://schemas.microsoft.com/office/powerpoint/2010/main" val="18989302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B24AAC-0C1C-45FB-98B3-B8CC9D8D08C9}"/>
              </a:ext>
            </a:extLst>
          </p:cNvPr>
          <p:cNvSpPr/>
          <p:nvPr/>
        </p:nvSpPr>
        <p:spPr>
          <a:xfrm>
            <a:off x="361950" y="0"/>
            <a:ext cx="5953125"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7BEA3F-B15E-4519-B901-C14234B44FDD}"/>
              </a:ext>
            </a:extLst>
          </p:cNvPr>
          <p:cNvSpPr>
            <a:spLocks noGrp="1"/>
          </p:cNvSpPr>
          <p:nvPr>
            <p:ph type="title"/>
          </p:nvPr>
        </p:nvSpPr>
        <p:spPr>
          <a:xfrm>
            <a:off x="643467" y="262467"/>
            <a:ext cx="5090583" cy="1597315"/>
          </a:xfrm>
          <a:noFill/>
          <a:ln w="19050">
            <a:solidFill>
              <a:schemeClr val="bg1"/>
            </a:solidFill>
          </a:ln>
        </p:spPr>
        <p:txBody>
          <a:bodyPr wrap="square">
            <a:normAutofit/>
          </a:bodyPr>
          <a:lstStyle/>
          <a:p>
            <a:pPr algn="ctr"/>
            <a:r>
              <a:rPr lang="en-US" sz="4000" dirty="0">
                <a:solidFill>
                  <a:schemeClr val="bg1"/>
                </a:solidFill>
                <a:latin typeface="Pluto Sans Heavy" panose="02000000000000000000" pitchFamily="50" charset="0"/>
              </a:rPr>
              <a:t>Our Services</a:t>
            </a:r>
          </a:p>
        </p:txBody>
      </p:sp>
      <p:sp>
        <p:nvSpPr>
          <p:cNvPr id="3" name="Content Placeholder 2">
            <a:extLst>
              <a:ext uri="{FF2B5EF4-FFF2-40B4-BE49-F238E27FC236}">
                <a16:creationId xmlns:a16="http://schemas.microsoft.com/office/drawing/2014/main" id="{531E2FBA-4479-40BE-A4E3-CDFF45EEEEDC}"/>
              </a:ext>
            </a:extLst>
          </p:cNvPr>
          <p:cNvSpPr>
            <a:spLocks noGrp="1"/>
          </p:cNvSpPr>
          <p:nvPr>
            <p:ph idx="1"/>
          </p:nvPr>
        </p:nvSpPr>
        <p:spPr>
          <a:xfrm>
            <a:off x="643467" y="2000251"/>
            <a:ext cx="5586686" cy="4772024"/>
          </a:xfrm>
        </p:spPr>
        <p:txBody>
          <a:bodyPr vert="horz" lIns="91440" tIns="45720" rIns="91440" bIns="45720" rtlCol="0">
            <a:noAutofit/>
          </a:bodyPr>
          <a:lstStyle/>
          <a:p>
            <a:r>
              <a:rPr lang="en-US" sz="2300" dirty="0">
                <a:solidFill>
                  <a:schemeClr val="bg1"/>
                </a:solidFill>
                <a:latin typeface="Verdana" panose="020B0604030504040204" pitchFamily="34" charset="0"/>
                <a:ea typeface="Verdana" panose="020B0604030504040204" pitchFamily="34" charset="0"/>
                <a:cs typeface="Verdana" panose="020B0604030504040204" pitchFamily="34" charset="0"/>
              </a:rPr>
              <a:t>SOE Technology</a:t>
            </a:r>
            <a:br>
              <a:rPr lang="en-US" sz="2300" dirty="0">
                <a:solidFill>
                  <a:schemeClr val="bg1"/>
                </a:solidFill>
                <a:latin typeface="Verdana" panose="020B0604030504040204" pitchFamily="34" charset="0"/>
                <a:ea typeface="Verdana" panose="020B0604030504040204" pitchFamily="34" charset="0"/>
                <a:cs typeface="Verdana" panose="020B0604030504040204" pitchFamily="34" charset="0"/>
              </a:rPr>
            </a:br>
            <a:endParaRPr lang="en-US" sz="23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2300" dirty="0">
                <a:solidFill>
                  <a:schemeClr val="bg1"/>
                </a:solidFill>
                <a:latin typeface="Verdana" panose="020B0604030504040204" pitchFamily="34" charset="0"/>
                <a:ea typeface="Verdana" panose="020B0604030504040204" pitchFamily="34" charset="0"/>
                <a:cs typeface="Verdana" panose="020B0604030504040204" pitchFamily="34" charset="0"/>
              </a:rPr>
              <a:t>Instructional Technology Support</a:t>
            </a:r>
            <a:br>
              <a:rPr lang="en-US" sz="2300" dirty="0">
                <a:solidFill>
                  <a:schemeClr val="bg1"/>
                </a:solidFill>
                <a:latin typeface="Verdana" panose="020B0604030504040204" pitchFamily="34" charset="0"/>
                <a:ea typeface="Verdana" panose="020B0604030504040204" pitchFamily="34" charset="0"/>
                <a:cs typeface="Verdana" panose="020B0604030504040204" pitchFamily="34" charset="0"/>
              </a:rPr>
            </a:br>
            <a:endParaRPr lang="en-US" sz="23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2300" dirty="0">
                <a:solidFill>
                  <a:schemeClr val="bg1"/>
                </a:solidFill>
                <a:latin typeface="Verdana" panose="020B0604030504040204" pitchFamily="34" charset="0"/>
                <a:ea typeface="Verdana" panose="020B0604030504040204" pitchFamily="34" charset="0"/>
                <a:cs typeface="Verdana" panose="020B0604030504040204" pitchFamily="34" charset="0"/>
              </a:rPr>
              <a:t>Computer Lab reservations</a:t>
            </a:r>
            <a:br>
              <a:rPr lang="en-US" sz="2300" dirty="0">
                <a:solidFill>
                  <a:schemeClr val="bg1"/>
                </a:solidFill>
                <a:latin typeface="Verdana" panose="020B0604030504040204" pitchFamily="34" charset="0"/>
                <a:ea typeface="Verdana" panose="020B0604030504040204" pitchFamily="34" charset="0"/>
                <a:cs typeface="Verdana" panose="020B0604030504040204" pitchFamily="34" charset="0"/>
              </a:rPr>
            </a:br>
            <a:endParaRPr lang="en-US" sz="23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2300" dirty="0">
                <a:solidFill>
                  <a:schemeClr val="bg1"/>
                </a:solidFill>
                <a:latin typeface="Verdana" panose="020B0604030504040204" pitchFamily="34" charset="0"/>
                <a:ea typeface="Verdana" panose="020B0604030504040204" pitchFamily="34" charset="0"/>
                <a:cs typeface="Verdana" panose="020B0604030504040204" pitchFamily="34" charset="0"/>
              </a:rPr>
              <a:t>Web conference equipment checkout</a:t>
            </a:r>
            <a:br>
              <a:rPr lang="en-US" sz="2300" dirty="0">
                <a:solidFill>
                  <a:schemeClr val="bg1"/>
                </a:solidFill>
                <a:latin typeface="Verdana" panose="020B0604030504040204" pitchFamily="34" charset="0"/>
                <a:ea typeface="Verdana" panose="020B0604030504040204" pitchFamily="34" charset="0"/>
                <a:cs typeface="Verdana" panose="020B0604030504040204" pitchFamily="34" charset="0"/>
              </a:rPr>
            </a:br>
            <a:endParaRPr lang="en-US" sz="23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2300" dirty="0">
                <a:solidFill>
                  <a:schemeClr val="bg1"/>
                </a:solidFill>
                <a:latin typeface="Verdana" panose="020B0604030504040204" pitchFamily="34" charset="0"/>
                <a:ea typeface="Verdana" panose="020B0604030504040204" pitchFamily="34" charset="0"/>
                <a:cs typeface="Verdana" panose="020B0604030504040204" pitchFamily="34" charset="0"/>
              </a:rPr>
              <a:t>SOE Digital Signage</a:t>
            </a:r>
            <a:br>
              <a:rPr lang="en-US" sz="2300" dirty="0">
                <a:solidFill>
                  <a:schemeClr val="bg1"/>
                </a:solidFill>
                <a:latin typeface="Verdana" panose="020B0604030504040204" pitchFamily="34" charset="0"/>
                <a:ea typeface="Verdana" panose="020B0604030504040204" pitchFamily="34" charset="0"/>
                <a:cs typeface="Verdana" panose="020B0604030504040204" pitchFamily="34" charset="0"/>
              </a:rPr>
            </a:br>
            <a:endParaRPr lang="en-US" sz="23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2300" dirty="0">
                <a:solidFill>
                  <a:schemeClr val="bg1"/>
                </a:solidFill>
                <a:latin typeface="Verdana" panose="020B0604030504040204" pitchFamily="34" charset="0"/>
                <a:ea typeface="Verdana" panose="020B0604030504040204" pitchFamily="34" charset="0"/>
                <a:cs typeface="Verdana" panose="020B0604030504040204" pitchFamily="34" charset="0"/>
              </a:rPr>
              <a:t>SOE Website</a:t>
            </a:r>
          </a:p>
        </p:txBody>
      </p:sp>
      <p:pic>
        <p:nvPicPr>
          <p:cNvPr id="5" name="Picture 4" descr="A close up of a sign&#10;&#10;Description generated with very high confidence">
            <a:extLst>
              <a:ext uri="{FF2B5EF4-FFF2-40B4-BE49-F238E27FC236}">
                <a16:creationId xmlns:a16="http://schemas.microsoft.com/office/drawing/2014/main" id="{3D7F055B-AAD9-4E44-8935-8C4665A840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932" y="1600200"/>
            <a:ext cx="3657600" cy="3657600"/>
          </a:xfrm>
          <a:prstGeom prst="rect">
            <a:avLst/>
          </a:prstGeom>
        </p:spPr>
      </p:pic>
    </p:spTree>
    <p:extLst>
      <p:ext uri="{BB962C8B-B14F-4D97-AF65-F5344CB8AC3E}">
        <p14:creationId xmlns:p14="http://schemas.microsoft.com/office/powerpoint/2010/main" val="13353148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F5DFFCC-18FA-4044-B6E5-6C2E0F21242D}"/>
              </a:ext>
            </a:extLst>
          </p:cNvPr>
          <p:cNvSpPr>
            <a:spLocks noGrp="1"/>
          </p:cNvSpPr>
          <p:nvPr>
            <p:ph type="title"/>
          </p:nvPr>
        </p:nvSpPr>
        <p:spPr>
          <a:xfrm>
            <a:off x="838200" y="811161"/>
            <a:ext cx="3335594" cy="5403370"/>
          </a:xfrm>
        </p:spPr>
        <p:txBody>
          <a:bodyPr>
            <a:normAutofit/>
          </a:bodyPr>
          <a:lstStyle/>
          <a:p>
            <a:r>
              <a:rPr lang="en-US" dirty="0">
                <a:solidFill>
                  <a:srgbClr val="FFFFFF"/>
                </a:solidFill>
                <a:latin typeface="Pluto Sans Heavy" panose="02000000000000000000" pitchFamily="50" charset="0"/>
              </a:rPr>
              <a:t>Technical Support</a:t>
            </a:r>
          </a:p>
        </p:txBody>
      </p:sp>
      <p:sp>
        <p:nvSpPr>
          <p:cNvPr id="12" name="Rectangle 11">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57E82830-E5AC-4225-B3D8-0FB7264EF10B}"/>
              </a:ext>
            </a:extLst>
          </p:cNvPr>
          <p:cNvGraphicFramePr>
            <a:graphicFrameLocks noGrp="1"/>
          </p:cNvGraphicFramePr>
          <p:nvPr>
            <p:ph idx="1"/>
            <p:extLst>
              <p:ext uri="{D42A27DB-BD31-4B8C-83A1-F6EECF244321}">
                <p14:modId xmlns:p14="http://schemas.microsoft.com/office/powerpoint/2010/main" val="936768395"/>
              </p:ext>
            </p:extLst>
          </p:nvPr>
        </p:nvGraphicFramePr>
        <p:xfrm>
          <a:off x="5459413" y="385763"/>
          <a:ext cx="6089650"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C743D65D-B755-4B2A-9C25-E6F926503196}"/>
              </a:ext>
            </a:extLst>
          </p:cNvPr>
          <p:cNvSpPr txBox="1"/>
          <p:nvPr/>
        </p:nvSpPr>
        <p:spPr>
          <a:xfrm>
            <a:off x="4943475" y="6096000"/>
            <a:ext cx="6605588" cy="646331"/>
          </a:xfrm>
          <a:prstGeom prst="rect">
            <a:avLst/>
          </a:prstGeom>
          <a:noFill/>
        </p:spPr>
        <p:txBody>
          <a:bodyPr wrap="square" rtlCol="0">
            <a:spAutoFit/>
          </a:bodyPr>
          <a:lstStyle/>
          <a:p>
            <a:pPr lvl="0" algn="ctr"/>
            <a:r>
              <a:rPr lang="en-US" b="1" dirty="0">
                <a:latin typeface="Verdana" panose="020B0604030504040204" pitchFamily="34" charset="0"/>
                <a:ea typeface="Verdana" panose="020B0604030504040204" pitchFamily="34" charset="0"/>
                <a:cs typeface="Verdana" panose="020B0604030504040204" pitchFamily="34" charset="0"/>
              </a:rPr>
              <a:t>Requests will notify Bob Englert, </a:t>
            </a:r>
            <a:br>
              <a:rPr lang="en-US" b="1" dirty="0">
                <a:latin typeface="Verdana" panose="020B0604030504040204" pitchFamily="34" charset="0"/>
                <a:ea typeface="Verdana" panose="020B0604030504040204" pitchFamily="34" charset="0"/>
                <a:cs typeface="Verdana" panose="020B0604030504040204" pitchFamily="34" charset="0"/>
              </a:rPr>
            </a:br>
            <a:r>
              <a:rPr lang="en-US" b="1" dirty="0">
                <a:latin typeface="Verdana" panose="020B0604030504040204" pitchFamily="34" charset="0"/>
                <a:ea typeface="Verdana" panose="020B0604030504040204" pitchFamily="34" charset="0"/>
                <a:cs typeface="Verdana" panose="020B0604030504040204" pitchFamily="34" charset="0"/>
              </a:rPr>
              <a:t>Technology Analyst for the School of Education</a:t>
            </a:r>
            <a:endParaRPr 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426381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288D54EE-873B-4F8E-8016-85BFEF4659FC}"/>
              </a:ext>
            </a:extLst>
          </p:cNvPr>
          <p:cNvSpPr>
            <a:spLocks noGrp="1"/>
          </p:cNvSpPr>
          <p:nvPr>
            <p:ph type="title"/>
          </p:nvPr>
        </p:nvSpPr>
        <p:spPr>
          <a:xfrm>
            <a:off x="838200" y="811161"/>
            <a:ext cx="3335594" cy="5403370"/>
          </a:xfrm>
        </p:spPr>
        <p:txBody>
          <a:bodyPr>
            <a:normAutofit/>
          </a:bodyPr>
          <a:lstStyle/>
          <a:p>
            <a:r>
              <a:rPr lang="en-US">
                <a:solidFill>
                  <a:srgbClr val="FFFFFF"/>
                </a:solidFill>
                <a:latin typeface="Pluto Sans Heavy" panose="02000000000000000000" pitchFamily="50" charset="0"/>
              </a:rPr>
              <a:t>Reserve &amp; Checkout</a:t>
            </a:r>
          </a:p>
        </p:txBody>
      </p:sp>
      <p:sp>
        <p:nvSpPr>
          <p:cNvPr id="14" name="Rectangle 13">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7" name="Content Placeholder 4">
            <a:extLst>
              <a:ext uri="{FF2B5EF4-FFF2-40B4-BE49-F238E27FC236}">
                <a16:creationId xmlns:a16="http://schemas.microsoft.com/office/drawing/2014/main" id="{D84E1836-8DFA-40A9-A08D-D1548EFFA224}"/>
              </a:ext>
            </a:extLst>
          </p:cNvPr>
          <p:cNvGraphicFramePr>
            <a:graphicFrameLocks noGrp="1"/>
          </p:cNvGraphicFramePr>
          <p:nvPr>
            <p:ph idx="1"/>
            <p:extLst>
              <p:ext uri="{D42A27DB-BD31-4B8C-83A1-F6EECF244321}">
                <p14:modId xmlns:p14="http://schemas.microsoft.com/office/powerpoint/2010/main" val="2470072217"/>
              </p:ext>
            </p:extLst>
          </p:nvPr>
        </p:nvGraphicFramePr>
        <p:xfrm>
          <a:off x="5459413" y="642938"/>
          <a:ext cx="6089650"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42889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55259D-1AD0-41D3-979C-554A0FEE46A9}"/>
              </a:ext>
            </a:extLst>
          </p:cNvPr>
          <p:cNvSpPr>
            <a:spLocks noGrp="1"/>
          </p:cNvSpPr>
          <p:nvPr>
            <p:ph idx="1"/>
          </p:nvPr>
        </p:nvSpPr>
        <p:spPr>
          <a:xfrm>
            <a:off x="838200" y="1612974"/>
            <a:ext cx="10515600" cy="4351338"/>
          </a:xfrm>
        </p:spPr>
        <p:txBody>
          <a:bodyPr vert="horz" lIns="91440" tIns="45720" rIns="91440" bIns="45720" rtlCol="0" anchor="t">
            <a:normAutofit/>
          </a:bodyPr>
          <a:lstStyle/>
          <a:p>
            <a:r>
              <a:rPr lang="en-US" dirty="0">
                <a:latin typeface="Verdana" panose="020B0604030504040204" pitchFamily="34" charset="0"/>
                <a:ea typeface="Verdana" panose="020B0604030504040204" pitchFamily="34" charset="0"/>
                <a:cs typeface="Verdana" panose="020B0604030504040204" pitchFamily="34" charset="0"/>
              </a:rPr>
              <a:t>Online assessment system</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Collects, organizes and stores student's licensure requirements</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How to access: </a:t>
            </a:r>
            <a:r>
              <a:rPr lang="en-US" dirty="0">
                <a:latin typeface="Verdana" panose="020B0604030504040204" pitchFamily="34" charset="0"/>
                <a:ea typeface="Verdana" panose="020B0604030504040204" pitchFamily="34" charset="0"/>
                <a:cs typeface="Verdana" panose="020B0604030504040204" pitchFamily="34" charset="0"/>
                <a:hlinkClick r:id="rId2"/>
              </a:rPr>
              <a:t>https://www.watermarkinsights.com/</a:t>
            </a:r>
          </a:p>
          <a:p>
            <a:pPr marL="0" indent="0">
              <a:buNone/>
            </a:pP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4" name="Picture 4" descr="A picture containing clipart&#10;&#10;Description generated with very high confidence">
            <a:extLst>
              <a:ext uri="{FF2B5EF4-FFF2-40B4-BE49-F238E27FC236}">
                <a16:creationId xmlns:a16="http://schemas.microsoft.com/office/drawing/2014/main" id="{B1CDF6AD-D20F-4290-B7FC-3CCF2AB03F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546624"/>
            <a:ext cx="4114800" cy="548640"/>
          </a:xfrm>
          <a:prstGeom prst="rect">
            <a:avLst/>
          </a:prstGeom>
        </p:spPr>
      </p:pic>
    </p:spTree>
    <p:extLst>
      <p:ext uri="{BB962C8B-B14F-4D97-AF65-F5344CB8AC3E}">
        <p14:creationId xmlns:p14="http://schemas.microsoft.com/office/powerpoint/2010/main" val="29544001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FBA81D-80A2-4F71-8288-3158A33AB41A}"/>
              </a:ext>
            </a:extLst>
          </p:cNvPr>
          <p:cNvSpPr>
            <a:spLocks noGrp="1"/>
          </p:cNvSpPr>
          <p:nvPr>
            <p:ph type="title"/>
          </p:nvPr>
        </p:nvSpPr>
        <p:spPr>
          <a:xfrm>
            <a:off x="863029" y="1012004"/>
            <a:ext cx="3661346" cy="4795408"/>
          </a:xfrm>
        </p:spPr>
        <p:txBody>
          <a:bodyPr>
            <a:normAutofit/>
          </a:bodyPr>
          <a:lstStyle/>
          <a:p>
            <a:pPr algn="ctr"/>
            <a:r>
              <a:rPr lang="en-US" dirty="0">
                <a:solidFill>
                  <a:srgbClr val="FFFFFF"/>
                </a:solidFill>
                <a:latin typeface="Pluto Sans Heavy" panose="02000000000000000000" pitchFamily="50" charset="0"/>
              </a:rPr>
              <a:t>Core Technology</a:t>
            </a:r>
          </a:p>
        </p:txBody>
      </p:sp>
      <p:graphicFrame>
        <p:nvGraphicFramePr>
          <p:cNvPr id="5" name="Content Placeholder 2">
            <a:extLst>
              <a:ext uri="{FF2B5EF4-FFF2-40B4-BE49-F238E27FC236}">
                <a16:creationId xmlns:a16="http://schemas.microsoft.com/office/drawing/2014/main" id="{CBA0A592-6387-43F3-8866-0A1425D7ED0B}"/>
              </a:ext>
            </a:extLst>
          </p:cNvPr>
          <p:cNvGraphicFramePr>
            <a:graphicFrameLocks noGrp="1"/>
          </p:cNvGraphicFramePr>
          <p:nvPr>
            <p:ph idx="1"/>
            <p:extLst>
              <p:ext uri="{D42A27DB-BD31-4B8C-83A1-F6EECF244321}">
                <p14:modId xmlns:p14="http://schemas.microsoft.com/office/powerpoint/2010/main" val="3478557805"/>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97859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88D54EE-873B-4F8E-8016-85BFEF4659FC}"/>
              </a:ext>
            </a:extLst>
          </p:cNvPr>
          <p:cNvSpPr>
            <a:spLocks noGrp="1"/>
          </p:cNvSpPr>
          <p:nvPr>
            <p:ph type="title"/>
          </p:nvPr>
        </p:nvSpPr>
        <p:spPr>
          <a:xfrm>
            <a:off x="321563" y="963877"/>
            <a:ext cx="4332731" cy="4930246"/>
          </a:xfrm>
        </p:spPr>
        <p:txBody>
          <a:bodyPr>
            <a:normAutofit/>
          </a:bodyPr>
          <a:lstStyle/>
          <a:p>
            <a:pPr algn="r"/>
            <a:r>
              <a:rPr lang="en-US" dirty="0">
                <a:solidFill>
                  <a:srgbClr val="0F2044"/>
                </a:solidFill>
                <a:latin typeface="Pluto Sans Heavy" panose="02000000000000000000" pitchFamily="50" charset="0"/>
              </a:rPr>
              <a:t>Consultations</a:t>
            </a:r>
          </a:p>
        </p:txBody>
      </p:sp>
      <p:cxnSp>
        <p:nvCxnSpPr>
          <p:cNvPr id="18"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9" name="Content Placeholder 4">
            <a:extLst>
              <a:ext uri="{FF2B5EF4-FFF2-40B4-BE49-F238E27FC236}">
                <a16:creationId xmlns:a16="http://schemas.microsoft.com/office/drawing/2014/main" id="{92C98D67-761D-4B89-A140-EE5725F4B4CA}"/>
              </a:ext>
            </a:extLst>
          </p:cNvPr>
          <p:cNvSpPr>
            <a:spLocks noGrp="1"/>
          </p:cNvSpPr>
          <p:nvPr>
            <p:ph idx="1"/>
          </p:nvPr>
        </p:nvSpPr>
        <p:spPr>
          <a:xfrm>
            <a:off x="4976031" y="963877"/>
            <a:ext cx="6377769" cy="4930246"/>
          </a:xfrm>
        </p:spPr>
        <p:txBody>
          <a:bodyPr anchor="ctr">
            <a:norm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Recommendations for student engagement and assessment</a:t>
            </a:r>
          </a:p>
          <a:p>
            <a:endParaRPr lang="en-US" sz="2400" dirty="0">
              <a:latin typeface="Verdana" panose="020B0604030504040204" pitchFamily="34" charset="0"/>
              <a:ea typeface="Verdana" panose="020B0604030504040204" pitchFamily="34" charset="0"/>
              <a:cs typeface="Verdana" panose="020B0604030504040204" pitchFamily="34" charset="0"/>
            </a:endParaRPr>
          </a:p>
          <a:p>
            <a:r>
              <a:rPr lang="en-US" sz="2400" dirty="0">
                <a:latin typeface="Verdana" panose="020B0604030504040204" pitchFamily="34" charset="0"/>
                <a:ea typeface="Verdana" panose="020B0604030504040204" pitchFamily="34" charset="0"/>
                <a:cs typeface="Verdana" panose="020B0604030504040204" pitchFamily="34" charset="0"/>
              </a:rPr>
              <a:t>Suggestions for streamlining course management and efficiency</a:t>
            </a:r>
          </a:p>
          <a:p>
            <a:endParaRPr lang="en-US" sz="2400" dirty="0">
              <a:latin typeface="Verdana" panose="020B0604030504040204" pitchFamily="34" charset="0"/>
              <a:ea typeface="Verdana" panose="020B0604030504040204" pitchFamily="34" charset="0"/>
              <a:cs typeface="Verdana" panose="020B0604030504040204" pitchFamily="34" charset="0"/>
            </a:endParaRPr>
          </a:p>
          <a:p>
            <a:r>
              <a:rPr lang="en-US" sz="2400" dirty="0">
                <a:latin typeface="Verdana" panose="020B0604030504040204" pitchFamily="34" charset="0"/>
                <a:ea typeface="Verdana" panose="020B0604030504040204" pitchFamily="34" charset="0"/>
                <a:cs typeface="Verdana" panose="020B0604030504040204" pitchFamily="34" charset="0"/>
              </a:rPr>
              <a:t>Advice for selecting and implementing learning tools</a:t>
            </a:r>
          </a:p>
          <a:p>
            <a:endParaRPr lang="en-US" sz="2400" dirty="0">
              <a:latin typeface="Verdana" panose="020B0604030504040204" pitchFamily="34" charset="0"/>
              <a:ea typeface="Verdana" panose="020B0604030504040204" pitchFamily="34" charset="0"/>
              <a:cs typeface="Verdana" panose="020B0604030504040204" pitchFamily="34" charset="0"/>
            </a:endParaRPr>
          </a:p>
          <a:p>
            <a:r>
              <a:rPr lang="en-US" sz="2400" dirty="0">
                <a:latin typeface="Verdana" panose="020B0604030504040204" pitchFamily="34" charset="0"/>
                <a:ea typeface="Verdana" panose="020B0604030504040204" pitchFamily="34" charset="0"/>
                <a:cs typeface="Verdana" panose="020B0604030504040204" pitchFamily="34" charset="0"/>
              </a:rPr>
              <a:t>Consultations for customized services</a:t>
            </a:r>
          </a:p>
        </p:txBody>
      </p:sp>
    </p:spTree>
    <p:extLst>
      <p:ext uri="{BB962C8B-B14F-4D97-AF65-F5344CB8AC3E}">
        <p14:creationId xmlns:p14="http://schemas.microsoft.com/office/powerpoint/2010/main" val="3574500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6733DDD-F308-42F3-9943-DE68BDD7CAE1}"/>
              </a:ext>
            </a:extLst>
          </p:cNvPr>
          <p:cNvSpPr>
            <a:spLocks noGrp="1"/>
          </p:cNvSpPr>
          <p:nvPr>
            <p:ph type="title"/>
          </p:nvPr>
        </p:nvSpPr>
        <p:spPr>
          <a:xfrm>
            <a:off x="1286932" y="1204109"/>
            <a:ext cx="10023398" cy="857894"/>
          </a:xfrm>
        </p:spPr>
        <p:txBody>
          <a:bodyPr>
            <a:normAutofit/>
          </a:bodyPr>
          <a:lstStyle/>
          <a:p>
            <a:r>
              <a:rPr lang="en-US" sz="4000" dirty="0">
                <a:solidFill>
                  <a:srgbClr val="FFFFFF"/>
                </a:solidFill>
                <a:latin typeface="Pluto Sans Heavy" panose="02000000000000000000" pitchFamily="50" charset="0"/>
              </a:rPr>
              <a:t>Classroom Reservations</a:t>
            </a:r>
          </a:p>
        </p:txBody>
      </p:sp>
      <p:sp>
        <p:nvSpPr>
          <p:cNvPr id="3" name="Content Placeholder 2">
            <a:extLst>
              <a:ext uri="{FF2B5EF4-FFF2-40B4-BE49-F238E27FC236}">
                <a16:creationId xmlns:a16="http://schemas.microsoft.com/office/drawing/2014/main" id="{A511D64A-9817-4FB5-801F-7C03AD177926}"/>
              </a:ext>
            </a:extLst>
          </p:cNvPr>
          <p:cNvSpPr>
            <a:spLocks noGrp="1"/>
          </p:cNvSpPr>
          <p:nvPr>
            <p:ph idx="1"/>
          </p:nvPr>
        </p:nvSpPr>
        <p:spPr>
          <a:xfrm>
            <a:off x="2751044" y="5728448"/>
            <a:ext cx="6784041" cy="584947"/>
          </a:xfrm>
        </p:spPr>
        <p:txBody>
          <a:bodyPr>
            <a:normAutofit/>
          </a:bodyPr>
          <a:lstStyle/>
          <a:p>
            <a:pPr marL="0" indent="0" algn="ctr">
              <a:buNone/>
            </a:pPr>
            <a:r>
              <a:rPr lang="en-US" dirty="0">
                <a:latin typeface="Sofia Pro" panose="00000500000000000000" pitchFamily="50" charset="0"/>
                <a:hlinkClick r:id="rId2"/>
              </a:rPr>
              <a:t>https://euc.uncg.edu/reservations/</a:t>
            </a:r>
            <a:endParaRPr lang="en-US" dirty="0">
              <a:latin typeface="Sofia Pro" panose="00000500000000000000" pitchFamily="50" charset="0"/>
            </a:endParaRPr>
          </a:p>
        </p:txBody>
      </p:sp>
      <p:pic>
        <p:nvPicPr>
          <p:cNvPr id="1026" name="Picture 2" descr="Res_office_email">
            <a:extLst>
              <a:ext uri="{FF2B5EF4-FFF2-40B4-BE49-F238E27FC236}">
                <a16:creationId xmlns:a16="http://schemas.microsoft.com/office/drawing/2014/main" id="{A65BC9DB-8AE6-49CD-9991-21779CB70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3428" y="3103563"/>
            <a:ext cx="522514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4064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288D54EE-873B-4F8E-8016-85BFEF4659FC}"/>
              </a:ext>
            </a:extLst>
          </p:cNvPr>
          <p:cNvSpPr>
            <a:spLocks noGrp="1"/>
          </p:cNvSpPr>
          <p:nvPr>
            <p:ph type="title"/>
          </p:nvPr>
        </p:nvSpPr>
        <p:spPr>
          <a:xfrm>
            <a:off x="104775" y="811161"/>
            <a:ext cx="4069019" cy="5403370"/>
          </a:xfrm>
        </p:spPr>
        <p:txBody>
          <a:bodyPr>
            <a:normAutofit/>
          </a:bodyPr>
          <a:lstStyle/>
          <a:p>
            <a:r>
              <a:rPr lang="en-US" dirty="0">
                <a:solidFill>
                  <a:srgbClr val="FFFFFF"/>
                </a:solidFill>
                <a:latin typeface="Pluto Sans Heavy" panose="02000000000000000000" pitchFamily="50" charset="0"/>
              </a:rPr>
              <a:t>Workshops &amp; Training</a:t>
            </a:r>
          </a:p>
        </p:txBody>
      </p:sp>
      <p:sp>
        <p:nvSpPr>
          <p:cNvPr id="14" name="Rectangle 13">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7" name="Content Placeholder 4">
            <a:extLst>
              <a:ext uri="{FF2B5EF4-FFF2-40B4-BE49-F238E27FC236}">
                <a16:creationId xmlns:a16="http://schemas.microsoft.com/office/drawing/2014/main" id="{26F5B24B-D0B5-42D1-BB00-F731278D5DE4}"/>
              </a:ext>
            </a:extLst>
          </p:cNvPr>
          <p:cNvGraphicFramePr>
            <a:graphicFrameLocks noGrp="1"/>
          </p:cNvGraphicFramePr>
          <p:nvPr>
            <p:ph idx="1"/>
            <p:extLst>
              <p:ext uri="{D42A27DB-BD31-4B8C-83A1-F6EECF244321}">
                <p14:modId xmlns:p14="http://schemas.microsoft.com/office/powerpoint/2010/main" val="2227625978"/>
              </p:ext>
            </p:extLst>
          </p:nvPr>
        </p:nvGraphicFramePr>
        <p:xfrm>
          <a:off x="5459413" y="642938"/>
          <a:ext cx="6089650"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18494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93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88D54EE-873B-4F8E-8016-85BFEF4659FC}"/>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Follow the SOE IT Blog</a:t>
            </a:r>
          </a:p>
        </p:txBody>
      </p:sp>
      <p:sp>
        <p:nvSpPr>
          <p:cNvPr id="7" name="TextBox 6">
            <a:extLst>
              <a:ext uri="{FF2B5EF4-FFF2-40B4-BE49-F238E27FC236}">
                <a16:creationId xmlns:a16="http://schemas.microsoft.com/office/drawing/2014/main" id="{FB454311-FD6E-4524-B755-4FA3DFB3DBD2}"/>
              </a:ext>
            </a:extLst>
          </p:cNvPr>
          <p:cNvSpPr txBox="1"/>
          <p:nvPr/>
        </p:nvSpPr>
        <p:spPr>
          <a:xfrm>
            <a:off x="3939607" y="276225"/>
            <a:ext cx="7705218" cy="523220"/>
          </a:xfrm>
          <a:prstGeom prst="rect">
            <a:avLst/>
          </a:prstGeom>
          <a:noFill/>
        </p:spPr>
        <p:txBody>
          <a:bodyPr wrap="square" rtlCol="0">
            <a:spAutoFit/>
          </a:bodyPr>
          <a:lstStyle/>
          <a:p>
            <a:pPr algn="ctr"/>
            <a:r>
              <a:rPr lang="en-US" sz="2800" dirty="0">
                <a:latin typeface="Sofia Pro" panose="00000500000000000000" pitchFamily="50" charset="0"/>
                <a:hlinkClick r:id="rId2"/>
              </a:rPr>
              <a:t>https://soeitblog.uncg.edu/</a:t>
            </a:r>
            <a:endParaRPr lang="en-US" sz="2800" dirty="0">
              <a:latin typeface="Sofia Pro" panose="00000500000000000000" pitchFamily="50" charset="0"/>
            </a:endParaRPr>
          </a:p>
        </p:txBody>
      </p:sp>
      <p:pic>
        <p:nvPicPr>
          <p:cNvPr id="12" name="Picture 11">
            <a:extLst>
              <a:ext uri="{FF2B5EF4-FFF2-40B4-BE49-F238E27FC236}">
                <a16:creationId xmlns:a16="http://schemas.microsoft.com/office/drawing/2014/main" id="{E5824CC2-5D85-4657-96F6-21456FB07C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9354" y="1095375"/>
            <a:ext cx="7705725" cy="5486400"/>
          </a:xfrm>
          <a:prstGeom prst="rect">
            <a:avLst/>
          </a:prstGeom>
        </p:spPr>
      </p:pic>
    </p:spTree>
    <p:extLst>
      <p:ext uri="{BB962C8B-B14F-4D97-AF65-F5344CB8AC3E}">
        <p14:creationId xmlns:p14="http://schemas.microsoft.com/office/powerpoint/2010/main" val="2995991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091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43">
            <a:extLst>
              <a:ext uri="{FF2B5EF4-FFF2-40B4-BE49-F238E27FC236}">
                <a16:creationId xmlns:a16="http://schemas.microsoft.com/office/drawing/2014/main" id="{9A4F1347-8CC2-4724-B8C0-29030ECE1D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53051" y="2657476"/>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descr="A room with a desk and a window&#10;&#10;Description generated with very high confidence">
            <a:extLst>
              <a:ext uri="{FF2B5EF4-FFF2-40B4-BE49-F238E27FC236}">
                <a16:creationId xmlns:a16="http://schemas.microsoft.com/office/drawing/2014/main" id="{62C8C8A4-CA81-4945-840D-85D76496ABAA}"/>
              </a:ext>
            </a:extLst>
          </p:cNvPr>
          <p:cNvPicPr>
            <a:picLocks noChangeAspect="1"/>
          </p:cNvPicPr>
          <p:nvPr/>
        </p:nvPicPr>
        <p:blipFill rotWithShape="1">
          <a:blip r:embed="rId3">
            <a:extLst>
              <a:ext uri="{28A0092B-C50C-407E-A947-70E740481C1C}">
                <a14:useLocalDpi xmlns:a14="http://schemas.microsoft.com/office/drawing/2010/main" val="0"/>
              </a:ext>
            </a:extLst>
          </a:blip>
          <a:srcRect r="-3"/>
          <a:stretch/>
        </p:blipFill>
        <p:spPr>
          <a:xfrm>
            <a:off x="7381876" y="10"/>
            <a:ext cx="4810125" cy="2501827"/>
          </a:xfrm>
          <a:custGeom>
            <a:avLst/>
            <a:gdLst>
              <a:gd name="connsiteX0" fmla="*/ 1159248 w 4810125"/>
              <a:gd name="connsiteY0" fmla="*/ 0 h 2501837"/>
              <a:gd name="connsiteX1" fmla="*/ 4810125 w 4810125"/>
              <a:gd name="connsiteY1" fmla="*/ 0 h 2501837"/>
              <a:gd name="connsiteX2" fmla="*/ 4810125 w 4810125"/>
              <a:gd name="connsiteY2" fmla="*/ 2501837 h 2501837"/>
              <a:gd name="connsiteX3" fmla="*/ 0 w 4810125"/>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4810125" h="2501837">
                <a:moveTo>
                  <a:pt x="1159248" y="0"/>
                </a:moveTo>
                <a:lnTo>
                  <a:pt x="4810125" y="0"/>
                </a:lnTo>
                <a:lnTo>
                  <a:pt x="4810125" y="2501837"/>
                </a:lnTo>
                <a:lnTo>
                  <a:pt x="0" y="2501837"/>
                </a:lnTo>
                <a:close/>
              </a:path>
            </a:pathLst>
          </a:custGeom>
        </p:spPr>
      </p:pic>
      <p:pic>
        <p:nvPicPr>
          <p:cNvPr id="8" name="Picture 7" descr="A room with a desk and a window&#10;&#10;Description generated with very high confidence">
            <a:extLst>
              <a:ext uri="{FF2B5EF4-FFF2-40B4-BE49-F238E27FC236}">
                <a16:creationId xmlns:a16="http://schemas.microsoft.com/office/drawing/2014/main" id="{C28DEE5D-83E8-4907-946E-6A2BB257007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274548" y="2613"/>
            <a:ext cx="3677817" cy="2505456"/>
          </a:xfrm>
          <a:custGeom>
            <a:avLst/>
            <a:gdLst>
              <a:gd name="connsiteX0" fmla="*/ 1160926 w 3677817"/>
              <a:gd name="connsiteY0" fmla="*/ 0 h 2505456"/>
              <a:gd name="connsiteX1" fmla="*/ 3677817 w 3677817"/>
              <a:gd name="connsiteY1" fmla="*/ 0 h 2505456"/>
              <a:gd name="connsiteX2" fmla="*/ 2516891 w 3677817"/>
              <a:gd name="connsiteY2" fmla="*/ 2505456 h 2505456"/>
              <a:gd name="connsiteX3" fmla="*/ 0 w 3677817"/>
              <a:gd name="connsiteY3" fmla="*/ 2505456 h 2505456"/>
            </a:gdLst>
            <a:ahLst/>
            <a:cxnLst>
              <a:cxn ang="0">
                <a:pos x="connsiteX0" y="connsiteY0"/>
              </a:cxn>
              <a:cxn ang="0">
                <a:pos x="connsiteX1" y="connsiteY1"/>
              </a:cxn>
              <a:cxn ang="0">
                <a:pos x="connsiteX2" y="connsiteY2"/>
              </a:cxn>
              <a:cxn ang="0">
                <a:pos x="connsiteX3" y="connsiteY3"/>
              </a:cxn>
            </a:cxnLst>
            <a:rect l="l" t="t" r="r" b="b"/>
            <a:pathLst>
              <a:path w="3677817" h="2505456">
                <a:moveTo>
                  <a:pt x="1160926" y="0"/>
                </a:moveTo>
                <a:lnTo>
                  <a:pt x="3677817" y="0"/>
                </a:lnTo>
                <a:lnTo>
                  <a:pt x="2516891" y="2505456"/>
                </a:lnTo>
                <a:lnTo>
                  <a:pt x="0" y="2505456"/>
                </a:lnTo>
                <a:close/>
              </a:path>
            </a:pathLst>
          </a:custGeom>
        </p:spPr>
      </p:pic>
      <p:pic>
        <p:nvPicPr>
          <p:cNvPr id="10" name="Picture 9" descr="A view of a living room filled with furniture and a large window&#10;&#10;Description generated with very high confidence">
            <a:extLst>
              <a:ext uri="{FF2B5EF4-FFF2-40B4-BE49-F238E27FC236}">
                <a16:creationId xmlns:a16="http://schemas.microsoft.com/office/drawing/2014/main" id="{08D8C74F-56A2-4055-8005-6E6C31D5CA00}"/>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970149" y="2613"/>
            <a:ext cx="3393943" cy="2502843"/>
          </a:xfrm>
          <a:custGeom>
            <a:avLst/>
            <a:gdLst>
              <a:gd name="connsiteX0" fmla="*/ 1159715 w 3393943"/>
              <a:gd name="connsiteY0" fmla="*/ 0 h 2502843"/>
              <a:gd name="connsiteX1" fmla="*/ 3393943 w 3393943"/>
              <a:gd name="connsiteY1" fmla="*/ 0 h 2502843"/>
              <a:gd name="connsiteX2" fmla="*/ 2234228 w 3393943"/>
              <a:gd name="connsiteY2" fmla="*/ 2502843 h 2502843"/>
              <a:gd name="connsiteX3" fmla="*/ 0 w 3393943"/>
              <a:gd name="connsiteY3" fmla="*/ 2502843 h 2502843"/>
            </a:gdLst>
            <a:ahLst/>
            <a:cxnLst>
              <a:cxn ang="0">
                <a:pos x="connsiteX0" y="connsiteY0"/>
              </a:cxn>
              <a:cxn ang="0">
                <a:pos x="connsiteX1" y="connsiteY1"/>
              </a:cxn>
              <a:cxn ang="0">
                <a:pos x="connsiteX2" y="connsiteY2"/>
              </a:cxn>
              <a:cxn ang="0">
                <a:pos x="connsiteX3" y="connsiteY3"/>
              </a:cxn>
            </a:cxnLst>
            <a:rect l="l" t="t" r="r" b="b"/>
            <a:pathLst>
              <a:path w="3393943" h="2502843">
                <a:moveTo>
                  <a:pt x="1159715" y="0"/>
                </a:moveTo>
                <a:lnTo>
                  <a:pt x="3393943" y="0"/>
                </a:lnTo>
                <a:lnTo>
                  <a:pt x="2234228" y="2502843"/>
                </a:lnTo>
                <a:lnTo>
                  <a:pt x="0" y="2502843"/>
                </a:lnTo>
                <a:close/>
              </a:path>
            </a:pathLst>
          </a:custGeom>
        </p:spPr>
      </p:pic>
      <p:pic>
        <p:nvPicPr>
          <p:cNvPr id="6" name="Picture 5" descr="A dining room table&#10;&#10;Description generated with very high confidence">
            <a:extLst>
              <a:ext uri="{FF2B5EF4-FFF2-40B4-BE49-F238E27FC236}">
                <a16:creationId xmlns:a16="http://schemas.microsoft.com/office/drawing/2014/main" id="{F60CE0B4-95F3-4174-9BBB-D59A53820C11}"/>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 y="-6235"/>
            <a:ext cx="3255403" cy="2505456"/>
          </a:xfrm>
          <a:custGeom>
            <a:avLst/>
            <a:gdLst>
              <a:gd name="connsiteX0" fmla="*/ 0 w 3255403"/>
              <a:gd name="connsiteY0" fmla="*/ 0 h 2505456"/>
              <a:gd name="connsiteX1" fmla="*/ 3255403 w 3255403"/>
              <a:gd name="connsiteY1" fmla="*/ 0 h 2505456"/>
              <a:gd name="connsiteX2" fmla="*/ 2094477 w 3255403"/>
              <a:gd name="connsiteY2" fmla="*/ 2505456 h 2505456"/>
              <a:gd name="connsiteX3" fmla="*/ 0 w 3255403"/>
              <a:gd name="connsiteY3" fmla="*/ 2505456 h 2505456"/>
            </a:gdLst>
            <a:ahLst/>
            <a:cxnLst>
              <a:cxn ang="0">
                <a:pos x="connsiteX0" y="connsiteY0"/>
              </a:cxn>
              <a:cxn ang="0">
                <a:pos x="connsiteX1" y="connsiteY1"/>
              </a:cxn>
              <a:cxn ang="0">
                <a:pos x="connsiteX2" y="connsiteY2"/>
              </a:cxn>
              <a:cxn ang="0">
                <a:pos x="connsiteX3" y="connsiteY3"/>
              </a:cxn>
            </a:cxnLst>
            <a:rect l="l" t="t" r="r" b="b"/>
            <a:pathLst>
              <a:path w="3255403" h="2505456">
                <a:moveTo>
                  <a:pt x="0" y="0"/>
                </a:moveTo>
                <a:lnTo>
                  <a:pt x="3255403" y="0"/>
                </a:lnTo>
                <a:lnTo>
                  <a:pt x="2094477" y="2505456"/>
                </a:lnTo>
                <a:lnTo>
                  <a:pt x="0" y="2505456"/>
                </a:lnTo>
                <a:close/>
              </a:path>
            </a:pathLst>
          </a:custGeom>
        </p:spPr>
      </p:pic>
      <p:sp>
        <p:nvSpPr>
          <p:cNvPr id="19" name="Freeform 11">
            <a:extLst>
              <a:ext uri="{FF2B5EF4-FFF2-40B4-BE49-F238E27FC236}">
                <a16:creationId xmlns:a16="http://schemas.microsoft.com/office/drawing/2014/main" id="{32F4D216-10B7-4DCA-A0A1-068E9E32F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2660091"/>
            <a:ext cx="7122523" cy="4197911"/>
          </a:xfrm>
          <a:custGeom>
            <a:avLst/>
            <a:gdLst>
              <a:gd name="connsiteX0" fmla="*/ 0 w 7122523"/>
              <a:gd name="connsiteY0" fmla="*/ 4197911 h 4197911"/>
              <a:gd name="connsiteX1" fmla="*/ 7122523 w 7122523"/>
              <a:gd name="connsiteY1" fmla="*/ 4197911 h 4197911"/>
              <a:gd name="connsiteX2" fmla="*/ 5177382 w 7122523"/>
              <a:gd name="connsiteY2" fmla="*/ 0 h 4197911"/>
              <a:gd name="connsiteX3" fmla="*/ 5171159 w 7122523"/>
              <a:gd name="connsiteY3" fmla="*/ 0 h 4197911"/>
              <a:gd name="connsiteX4" fmla="*/ 3981368 w 7122523"/>
              <a:gd name="connsiteY4" fmla="*/ 0 h 4197911"/>
              <a:gd name="connsiteX5" fmla="*/ 2331323 w 7122523"/>
              <a:gd name="connsiteY5" fmla="*/ 0 h 4197911"/>
              <a:gd name="connsiteX6" fmla="*/ 0 w 7122523"/>
              <a:gd name="connsiteY6" fmla="*/ 0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2523" h="4197911">
                <a:moveTo>
                  <a:pt x="0" y="4197911"/>
                </a:moveTo>
                <a:lnTo>
                  <a:pt x="7122523" y="4197911"/>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6733DDD-F308-42F3-9943-DE68BDD7CAE1}"/>
              </a:ext>
            </a:extLst>
          </p:cNvPr>
          <p:cNvSpPr>
            <a:spLocks noGrp="1"/>
          </p:cNvSpPr>
          <p:nvPr>
            <p:ph type="title"/>
          </p:nvPr>
        </p:nvSpPr>
        <p:spPr>
          <a:xfrm>
            <a:off x="215154" y="3212570"/>
            <a:ext cx="5614146" cy="2220042"/>
          </a:xfrm>
        </p:spPr>
        <p:txBody>
          <a:bodyPr>
            <a:normAutofit fontScale="90000"/>
          </a:bodyPr>
          <a:lstStyle/>
          <a:p>
            <a:pPr algn="ctr"/>
            <a:r>
              <a:rPr lang="en-US" dirty="0">
                <a:solidFill>
                  <a:srgbClr val="FFFFFF"/>
                </a:solidFill>
                <a:latin typeface="Pluto Sans Heavy" panose="02000000000000000000" pitchFamily="50" charset="0"/>
              </a:rPr>
              <a:t>SOE </a:t>
            </a:r>
            <a:br>
              <a:rPr lang="en-US" dirty="0">
                <a:solidFill>
                  <a:srgbClr val="FFFFFF"/>
                </a:solidFill>
                <a:latin typeface="Pluto Sans Heavy" panose="02000000000000000000" pitchFamily="50" charset="0"/>
              </a:rPr>
            </a:br>
            <a:r>
              <a:rPr lang="en-US" dirty="0">
                <a:solidFill>
                  <a:srgbClr val="FFFFFF"/>
                </a:solidFill>
                <a:latin typeface="Pluto Sans Heavy" panose="02000000000000000000" pitchFamily="50" charset="0"/>
              </a:rPr>
              <a:t>Conference </a:t>
            </a:r>
            <a:br>
              <a:rPr lang="en-US" dirty="0">
                <a:solidFill>
                  <a:srgbClr val="FFFFFF"/>
                </a:solidFill>
                <a:latin typeface="Pluto Sans Heavy" panose="02000000000000000000" pitchFamily="50" charset="0"/>
              </a:rPr>
            </a:br>
            <a:r>
              <a:rPr lang="en-US" dirty="0">
                <a:solidFill>
                  <a:srgbClr val="FFFFFF"/>
                </a:solidFill>
                <a:latin typeface="Pluto Sans Heavy" panose="02000000000000000000" pitchFamily="50" charset="0"/>
              </a:rPr>
              <a:t>Room Reservations</a:t>
            </a:r>
          </a:p>
        </p:txBody>
      </p:sp>
      <p:sp>
        <p:nvSpPr>
          <p:cNvPr id="13" name="Rectangle: Rounded Corners 12">
            <a:extLst>
              <a:ext uri="{FF2B5EF4-FFF2-40B4-BE49-F238E27FC236}">
                <a16:creationId xmlns:a16="http://schemas.microsoft.com/office/drawing/2014/main" id="{32114C89-932C-45A5-B48F-2BA04A9F440A}"/>
              </a:ext>
            </a:extLst>
          </p:cNvPr>
          <p:cNvSpPr/>
          <p:nvPr/>
        </p:nvSpPr>
        <p:spPr>
          <a:xfrm>
            <a:off x="7122525" y="4153834"/>
            <a:ext cx="4595780" cy="90095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511D64A-9817-4FB5-801F-7C03AD177926}"/>
              </a:ext>
            </a:extLst>
          </p:cNvPr>
          <p:cNvSpPr>
            <a:spLocks noGrp="1"/>
          </p:cNvSpPr>
          <p:nvPr>
            <p:ph idx="1"/>
          </p:nvPr>
        </p:nvSpPr>
        <p:spPr>
          <a:xfrm>
            <a:off x="7337677" y="4410636"/>
            <a:ext cx="4128743" cy="437812"/>
          </a:xfrm>
        </p:spPr>
        <p:txBody>
          <a:bodyPr anchor="ctr">
            <a:normAutofit/>
          </a:bodyPr>
          <a:lstStyle/>
          <a:p>
            <a:pPr marL="0" indent="0">
              <a:buNone/>
            </a:pPr>
            <a:r>
              <a:rPr lang="en-US" sz="2000" dirty="0">
                <a:solidFill>
                  <a:srgbClr val="FFFFFF"/>
                </a:solidFill>
                <a:latin typeface="Sofia Pro" panose="00000500000000000000" pitchFamily="50" charset="0"/>
                <a:hlinkClick r:id="rId7" action="ppaction://hlinkfile"/>
              </a:rPr>
              <a:t>go.uncg.edu/</a:t>
            </a:r>
            <a:r>
              <a:rPr lang="en-US" sz="2000" dirty="0" err="1">
                <a:solidFill>
                  <a:srgbClr val="FFFFFF"/>
                </a:solidFill>
                <a:latin typeface="Sofia Pro" panose="00000500000000000000" pitchFamily="50" charset="0"/>
                <a:hlinkClick r:id="rId7" action="ppaction://hlinkfile"/>
              </a:rPr>
              <a:t>soeconferenceroom</a:t>
            </a:r>
            <a:endParaRPr lang="en-US" sz="2000" dirty="0">
              <a:solidFill>
                <a:srgbClr val="FFFFFF"/>
              </a:solidFill>
              <a:latin typeface="Sofia Pro" panose="00000500000000000000" pitchFamily="50" charset="0"/>
            </a:endParaRPr>
          </a:p>
        </p:txBody>
      </p:sp>
    </p:spTree>
    <p:extLst>
      <p:ext uri="{BB962C8B-B14F-4D97-AF65-F5344CB8AC3E}">
        <p14:creationId xmlns:p14="http://schemas.microsoft.com/office/powerpoint/2010/main" val="2595984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2D9D0-5127-4E9C-87C3-F66D8E50DFEF}"/>
              </a:ext>
            </a:extLst>
          </p:cNvPr>
          <p:cNvSpPr>
            <a:spLocks noGrp="1"/>
          </p:cNvSpPr>
          <p:nvPr>
            <p:ph type="title"/>
          </p:nvPr>
        </p:nvSpPr>
        <p:spPr>
          <a:xfrm>
            <a:off x="8478148" y="1453782"/>
            <a:ext cx="3053039" cy="1293626"/>
          </a:xfrm>
        </p:spPr>
        <p:txBody>
          <a:bodyPr anchor="ctr">
            <a:normAutofit/>
          </a:bodyPr>
          <a:lstStyle/>
          <a:p>
            <a:pPr algn="ctr"/>
            <a:r>
              <a:rPr lang="en-US" sz="3200" dirty="0">
                <a:latin typeface="Pluto Sans Heavy" panose="02000000000000000000" pitchFamily="50" charset="0"/>
              </a:rPr>
              <a:t>Facilities Operations</a:t>
            </a:r>
          </a:p>
        </p:txBody>
      </p:sp>
      <p:pic>
        <p:nvPicPr>
          <p:cNvPr id="5" name="Picture 4" descr="A screenshot of a social media post&#10;&#10;Description generated with very high confidence">
            <a:extLst>
              <a:ext uri="{FF2B5EF4-FFF2-40B4-BE49-F238E27FC236}">
                <a16:creationId xmlns:a16="http://schemas.microsoft.com/office/drawing/2014/main" id="{3BBAFBB9-64AD-42E4-8EBA-1A01AF41AE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824" y="1023321"/>
            <a:ext cx="7359050" cy="4415429"/>
          </a:xfrm>
          <a:prstGeom prst="rect">
            <a:avLst/>
          </a:prstGeom>
        </p:spPr>
      </p:pic>
      <p:sp>
        <p:nvSpPr>
          <p:cNvPr id="3" name="Content Placeholder 2">
            <a:extLst>
              <a:ext uri="{FF2B5EF4-FFF2-40B4-BE49-F238E27FC236}">
                <a16:creationId xmlns:a16="http://schemas.microsoft.com/office/drawing/2014/main" id="{1B7DC19C-FE98-4F8C-8BD3-3E1F6A0516E8}"/>
              </a:ext>
            </a:extLst>
          </p:cNvPr>
          <p:cNvSpPr>
            <a:spLocks noGrp="1"/>
          </p:cNvSpPr>
          <p:nvPr>
            <p:ph idx="1"/>
          </p:nvPr>
        </p:nvSpPr>
        <p:spPr>
          <a:xfrm>
            <a:off x="133479" y="5588267"/>
            <a:ext cx="8344669" cy="664185"/>
          </a:xfrm>
        </p:spPr>
        <p:txBody>
          <a:bodyPr>
            <a:normAutofit/>
          </a:bodyPr>
          <a:lstStyle/>
          <a:p>
            <a:pPr marL="0" indent="0" algn="ctr">
              <a:buNone/>
            </a:pPr>
            <a:r>
              <a:rPr lang="en-US" sz="2400" dirty="0">
                <a:latin typeface="Sofia Pro" panose="00000500000000000000" pitchFamily="50" charset="0"/>
                <a:hlinkClick r:id="rId4"/>
              </a:rPr>
              <a:t>https://facoperations.uncg.edu/request-service/</a:t>
            </a:r>
            <a:endParaRPr lang="en-US" sz="2400" dirty="0">
              <a:latin typeface="Sofia Pro" panose="00000500000000000000" pitchFamily="50" charset="0"/>
            </a:endParaRPr>
          </a:p>
        </p:txBody>
      </p:sp>
      <p:sp>
        <p:nvSpPr>
          <p:cNvPr id="10" name="Freeform: Shape 9">
            <a:extLst>
              <a:ext uri="{FF2B5EF4-FFF2-40B4-BE49-F238E27FC236}">
                <a16:creationId xmlns:a16="http://schemas.microsoft.com/office/drawing/2014/main" id="{43573EFB-E773-46FC-B866-B57ED2E39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569741"/>
          </a:xfrm>
          <a:custGeom>
            <a:avLst/>
            <a:gdLst>
              <a:gd name="connsiteX0" fmla="*/ 2296028 w 2296028"/>
              <a:gd name="connsiteY0" fmla="*/ 3569741 h 3569741"/>
              <a:gd name="connsiteX1" fmla="*/ 459 w 2296028"/>
              <a:gd name="connsiteY1" fmla="*/ 3569741 h 3569741"/>
              <a:gd name="connsiteX2" fmla="*/ 0 w 2296028"/>
              <a:gd name="connsiteY2" fmla="*/ 3248180 h 3569741"/>
              <a:gd name="connsiteX3" fmla="*/ 2011607 w 2296028"/>
              <a:gd name="connsiteY3" fmla="*/ 3249283 h 3569741"/>
              <a:gd name="connsiteX4" fmla="*/ 2011607 w 2296028"/>
              <a:gd name="connsiteY4" fmla="*/ 0 h 3569741"/>
              <a:gd name="connsiteX5" fmla="*/ 2296028 w 2296028"/>
              <a:gd name="connsiteY5" fmla="*/ 0 h 35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028" h="3569741">
                <a:moveTo>
                  <a:pt x="2296028" y="3569741"/>
                </a:moveTo>
                <a:lnTo>
                  <a:pt x="459" y="3569741"/>
                </a:lnTo>
                <a:cubicBezTo>
                  <a:pt x="-459" y="3458756"/>
                  <a:pt x="918" y="3359164"/>
                  <a:pt x="0" y="3248180"/>
                </a:cubicBezTo>
                <a:lnTo>
                  <a:pt x="2011607" y="3249283"/>
                </a:lnTo>
                <a:lnTo>
                  <a:pt x="2011607" y="0"/>
                </a:lnTo>
                <a:lnTo>
                  <a:pt x="2296028" y="0"/>
                </a:lnTo>
                <a:close/>
              </a:path>
            </a:pathLst>
          </a:custGeom>
          <a:solidFill>
            <a:srgbClr val="4C4C4C"/>
          </a:solidFill>
          <a:ln w="0">
            <a:noFill/>
            <a:prstDash val="solid"/>
            <a:round/>
            <a:headEnd/>
            <a:tailEnd/>
          </a:ln>
        </p:spPr>
      </p:sp>
    </p:spTree>
    <p:extLst>
      <p:ext uri="{BB962C8B-B14F-4D97-AF65-F5344CB8AC3E}">
        <p14:creationId xmlns:p14="http://schemas.microsoft.com/office/powerpoint/2010/main" val="2014139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B71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BCC74-4F72-4C1F-9793-DA9C237771D1}"/>
              </a:ext>
            </a:extLst>
          </p:cNvPr>
          <p:cNvSpPr>
            <a:spLocks noGrp="1"/>
          </p:cNvSpPr>
          <p:nvPr>
            <p:ph type="title"/>
          </p:nvPr>
        </p:nvSpPr>
        <p:spPr/>
        <p:txBody>
          <a:bodyPr/>
          <a:lstStyle/>
          <a:p>
            <a:r>
              <a:rPr lang="en-US" dirty="0">
                <a:solidFill>
                  <a:srgbClr val="0F2044"/>
                </a:solidFill>
                <a:latin typeface="Pluto Sans Heavy" panose="02000000000000000000" pitchFamily="50" charset="0"/>
                <a:cs typeface="Calibri Light"/>
              </a:rPr>
              <a:t>SOE Communications</a:t>
            </a:r>
            <a:endParaRPr lang="en-US" dirty="0">
              <a:solidFill>
                <a:srgbClr val="0F2044"/>
              </a:solidFill>
              <a:latin typeface="Pluto Sans Heavy" panose="02000000000000000000" pitchFamily="50" charset="0"/>
            </a:endParaRPr>
          </a:p>
        </p:txBody>
      </p:sp>
      <p:sp>
        <p:nvSpPr>
          <p:cNvPr id="3" name="Text Placeholder 2">
            <a:extLst>
              <a:ext uri="{FF2B5EF4-FFF2-40B4-BE49-F238E27FC236}">
                <a16:creationId xmlns:a16="http://schemas.microsoft.com/office/drawing/2014/main" id="{60F55567-4D85-4AE3-95E3-0C069D853719}"/>
              </a:ext>
            </a:extLst>
          </p:cNvPr>
          <p:cNvSpPr>
            <a:spLocks noGrp="1"/>
          </p:cNvSpPr>
          <p:nvPr>
            <p:ph type="body" idx="1"/>
          </p:nvPr>
        </p:nvSpPr>
        <p:spPr/>
        <p:txBody>
          <a:bodyPr/>
          <a:lstStyle/>
          <a:p>
            <a:r>
              <a:rPr lang="en-US" dirty="0">
                <a:solidFill>
                  <a:srgbClr val="0F2044"/>
                </a:solidFill>
                <a:latin typeface="Sofia Pro" panose="00000500000000000000" pitchFamily="50" charset="0"/>
              </a:rPr>
              <a:t>Rosalie Catanoso, Public Communications Specialist</a:t>
            </a:r>
          </a:p>
          <a:p>
            <a:r>
              <a:rPr lang="en-US" dirty="0">
                <a:solidFill>
                  <a:srgbClr val="0F2044"/>
                </a:solidFill>
                <a:latin typeface="Sofia Pro" panose="00000500000000000000" pitchFamily="50" charset="0"/>
              </a:rPr>
              <a:t>Carla Wilson, Instructional Technology Consultant &amp; </a:t>
            </a:r>
            <a:br>
              <a:rPr lang="en-US" dirty="0">
                <a:solidFill>
                  <a:srgbClr val="0F2044"/>
                </a:solidFill>
                <a:latin typeface="Sofia Pro" panose="00000500000000000000" pitchFamily="50" charset="0"/>
              </a:rPr>
            </a:br>
            <a:r>
              <a:rPr lang="en-US" dirty="0">
                <a:solidFill>
                  <a:srgbClr val="0F2044"/>
                </a:solidFill>
                <a:latin typeface="Sofia Pro" panose="00000500000000000000" pitchFamily="50" charset="0"/>
              </a:rPr>
              <a:t>			Digital Media Specialist</a:t>
            </a:r>
          </a:p>
        </p:txBody>
      </p:sp>
    </p:spTree>
    <p:extLst>
      <p:ext uri="{BB962C8B-B14F-4D97-AF65-F5344CB8AC3E}">
        <p14:creationId xmlns:p14="http://schemas.microsoft.com/office/powerpoint/2010/main" val="11370380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UNCG_ End_Thank You Slides">
  <a:themeElements>
    <a:clrScheme name="Custom 1">
      <a:dk1>
        <a:sysClr val="windowText" lastClr="000000"/>
      </a:dk1>
      <a:lt1>
        <a:sysClr val="window" lastClr="FFFFFF"/>
      </a:lt1>
      <a:dk2>
        <a:srgbClr val="0F2044"/>
      </a:dk2>
      <a:lt2>
        <a:srgbClr val="BEC0C2"/>
      </a:lt2>
      <a:accent1>
        <a:srgbClr val="FFB71B"/>
      </a:accent1>
      <a:accent2>
        <a:srgbClr val="4FC2BF"/>
      </a:accent2>
      <a:accent3>
        <a:srgbClr val="00698C"/>
      </a:accent3>
      <a:accent4>
        <a:srgbClr val="A00C30"/>
      </a:accent4>
      <a:accent5>
        <a:srgbClr val="A59C87"/>
      </a:accent5>
      <a:accent6>
        <a:srgbClr val="92D1B3"/>
      </a:accent6>
      <a:hlink>
        <a:srgbClr val="507BD8"/>
      </a:hlink>
      <a:folHlink>
        <a:srgbClr val="EDEFF0"/>
      </a:folHlink>
    </a:clrScheme>
    <a:fontScheme name="uncg-brand-2018-v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ECB62C7-43E4-49D6-897F-BE15A65DDFED}" vid="{A6205726-1400-45D6-8DDD-D3C71C5BF93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2142</Words>
  <Application>Microsoft Office PowerPoint</Application>
  <PresentationFormat>Widescreen</PresentationFormat>
  <Paragraphs>452</Paragraphs>
  <Slides>62</Slides>
  <Notes>13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62</vt:i4>
      </vt:variant>
    </vt:vector>
  </HeadingPairs>
  <TitlesOfParts>
    <vt:vector size="74" baseType="lpstr">
      <vt:lpstr>Arial</vt:lpstr>
      <vt:lpstr>Baskerville</vt:lpstr>
      <vt:lpstr>Calibri</vt:lpstr>
      <vt:lpstr>Calibri Light</vt:lpstr>
      <vt:lpstr>Georgia</vt:lpstr>
      <vt:lpstr>Helvetica Light</vt:lpstr>
      <vt:lpstr>Pluto Sans Heavy</vt:lpstr>
      <vt:lpstr>Sofia Pro</vt:lpstr>
      <vt:lpstr>Verdana</vt:lpstr>
      <vt:lpstr>Office Theme</vt:lpstr>
      <vt:lpstr>1_Office Theme</vt:lpstr>
      <vt:lpstr>UNCG_ End_Thank You Slides</vt:lpstr>
      <vt:lpstr>PowerPoint Presentation</vt:lpstr>
      <vt:lpstr>Welcome</vt:lpstr>
      <vt:lpstr>PowerPoint Presentation</vt:lpstr>
      <vt:lpstr>SOE Dean's Office</vt:lpstr>
      <vt:lpstr>https://spartancard.uncg.edu/get-a-card/#facstaff</vt:lpstr>
      <vt:lpstr>Classroom Reservations</vt:lpstr>
      <vt:lpstr>SOE  Conference  Room Reservations</vt:lpstr>
      <vt:lpstr>Facilities Operations</vt:lpstr>
      <vt:lpstr>SOE Communications</vt:lpstr>
      <vt:lpstr>Submit Communication Requests</vt:lpstr>
      <vt:lpstr>SOE Social Media</vt:lpstr>
      <vt:lpstr>Monthly Email Newsletter</vt:lpstr>
      <vt:lpstr>SOE  Latest News &amp; Upcoming Events</vt:lpstr>
      <vt:lpstr>PowerPoint Presentation</vt:lpstr>
      <vt:lpstr>Division of Research, Discovery &amp; Innovation (RDI)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SOE Global</vt:lpstr>
      <vt:lpstr>PowerPoint Presentation</vt:lpstr>
      <vt:lpstr>SOE International Committee</vt:lpstr>
      <vt:lpstr>SOE International Activities</vt:lpstr>
      <vt:lpstr>SOE Study Abroad</vt:lpstr>
      <vt:lpstr>Office of Student Services and Advising (OSS)</vt:lpstr>
      <vt:lpstr>Services Provided</vt:lpstr>
      <vt:lpstr>Contact Us</vt:lpstr>
      <vt:lpstr>Meet our Staff</vt:lpstr>
      <vt:lpstr>Student/Data Manager: Carol Griggs</vt:lpstr>
      <vt:lpstr>Placement Coordinator: Judy Pelance</vt:lpstr>
      <vt:lpstr>Recruiter: Ashley Hughes</vt:lpstr>
      <vt:lpstr>Advising in OSS</vt:lpstr>
      <vt:lpstr>The Advising Process</vt:lpstr>
      <vt:lpstr>What’s covered in an advising session?</vt:lpstr>
      <vt:lpstr>Admission to Teacher Education</vt:lpstr>
      <vt:lpstr>Alternative Licensure</vt:lpstr>
      <vt:lpstr>Alternative Licensure Programs</vt:lpstr>
      <vt:lpstr>Licensure Updates</vt:lpstr>
      <vt:lpstr>Student Issues</vt:lpstr>
      <vt:lpstr>Teaching Resource Center (TRC) &amp;  SELF Design Studio</vt:lpstr>
      <vt:lpstr>Teaching Resource Center (TRC) </vt:lpstr>
      <vt:lpstr>PowerPoint Presentation</vt:lpstr>
      <vt:lpstr>PowerPoint Presentation</vt:lpstr>
      <vt:lpstr>SELF Design Studio</vt:lpstr>
      <vt:lpstr>Office of Instructional Technology Support</vt:lpstr>
      <vt:lpstr>Our Services</vt:lpstr>
      <vt:lpstr>Technical Support</vt:lpstr>
      <vt:lpstr>Reserve &amp; Checkout</vt:lpstr>
      <vt:lpstr>PowerPoint Presentation</vt:lpstr>
      <vt:lpstr>Core Technology</vt:lpstr>
      <vt:lpstr>Consultations</vt:lpstr>
      <vt:lpstr>Workshops &amp; Training</vt:lpstr>
      <vt:lpstr>Follow the SOE IT Blog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Carla Wilson</dc:creator>
  <cp:lastModifiedBy>Carla Wilson</cp:lastModifiedBy>
  <cp:revision>4</cp:revision>
  <dcterms:created xsi:type="dcterms:W3CDTF">2018-11-12T20:53:59Z</dcterms:created>
  <dcterms:modified xsi:type="dcterms:W3CDTF">2018-11-12T21:41:29Z</dcterms:modified>
</cp:coreProperties>
</file>